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31" r:id="rId4"/>
    <p:sldMasterId id="2147483755" r:id="rId5"/>
    <p:sldMasterId id="2147483779" r:id="rId6"/>
    <p:sldMasterId id="2147483789" r:id="rId7"/>
  </p:sldMasterIdLst>
  <p:notesMasterIdLst>
    <p:notesMasterId r:id="rId43"/>
  </p:notesMasterIdLst>
  <p:sldIdLst>
    <p:sldId id="590" r:id="rId8"/>
    <p:sldId id="570" r:id="rId9"/>
    <p:sldId id="591" r:id="rId10"/>
    <p:sldId id="571" r:id="rId11"/>
    <p:sldId id="573" r:id="rId12"/>
    <p:sldId id="593" r:id="rId13"/>
    <p:sldId id="574" r:id="rId14"/>
    <p:sldId id="584" r:id="rId15"/>
    <p:sldId id="575" r:id="rId16"/>
    <p:sldId id="461" r:id="rId17"/>
    <p:sldId id="279" r:id="rId18"/>
    <p:sldId id="587" r:id="rId19"/>
    <p:sldId id="597" r:id="rId20"/>
    <p:sldId id="356" r:id="rId21"/>
    <p:sldId id="462" r:id="rId22"/>
    <p:sldId id="598" r:id="rId23"/>
    <p:sldId id="600" r:id="rId24"/>
    <p:sldId id="466" r:id="rId25"/>
    <p:sldId id="596" r:id="rId26"/>
    <p:sldId id="602" r:id="rId27"/>
    <p:sldId id="603" r:id="rId28"/>
    <p:sldId id="569" r:id="rId29"/>
    <p:sldId id="599" r:id="rId30"/>
    <p:sldId id="559" r:id="rId31"/>
    <p:sldId id="560" r:id="rId32"/>
    <p:sldId id="561" r:id="rId33"/>
    <p:sldId id="562" r:id="rId34"/>
    <p:sldId id="563" r:id="rId35"/>
    <p:sldId id="564" r:id="rId36"/>
    <p:sldId id="565" r:id="rId37"/>
    <p:sldId id="566" r:id="rId38"/>
    <p:sldId id="555" r:id="rId39"/>
    <p:sldId id="556" r:id="rId40"/>
    <p:sldId id="592" r:id="rId41"/>
    <p:sldId id="543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707"/>
    <a:srgbClr val="A3D5D3"/>
    <a:srgbClr val="B8DEDC"/>
    <a:srgbClr val="C9E7A7"/>
    <a:srgbClr val="FFFFFF"/>
    <a:srgbClr val="FFFFCC"/>
    <a:srgbClr val="FF0066"/>
    <a:srgbClr val="B6D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94182" autoAdjust="0"/>
  </p:normalViewPr>
  <p:slideViewPr>
    <p:cSldViewPr>
      <p:cViewPr varScale="1">
        <p:scale>
          <a:sx n="91" d="100"/>
          <a:sy n="91" d="100"/>
        </p:scale>
        <p:origin x="8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0-18T01:57:44.7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12188 3669 0,'0'-30'343,"0"0"-343,0 60 16,0 0 0,30-30-16,-30 30 0,0 0 15,31-30 1,-31 30 46,30 1-62,-30-1 0,30-30 16,-30 60-16,60 0 0,-60-30 16,30 0-16,-30 0 15,0 0 95,30-30-110,0 30 0,0-30 15,-30-60 126,30 0-141,-30 0 0,31 30 15,-31 0-15,0 0 0,0 0 0,0-1 16,30 1-16,-30 0 0,30 30 0,-30-30 16,0 0-16,0 0 0,0 0 15,30 0 17,-30 0-17,0 0-15,0 0 16,30 0-16,-30-1 0,0 1 0,0 0 15,30 0-15,-30 0 0,0-30 16,30 60-16,-30-30 0,0 0 16,30 30-16,-30-30 0,0 0 15</inkml:trace>
  <inkml:trace contextRef="#ctx0" brushRef="#br0" timeOffset="12824.6693">12218 6948 0,'31'30'219,"-1"-30"-219,-30 30 0,60 60 16,-30-60-16,-30 0 0,0 0 15,30-30-15,0 31 0,-30-1 32,30-30-1,-30 30 141,0-60-110,30-31-62,0 1 0,-30 30 0,31-30 16,29 0-16,-60 30 0,60 0 16,-60 0-16,30-31 0,0 61 0,0-60 15,0 30-15,-30 0 16,30 0-16,-30 0 15,30 30-15,-30-30 32,0 0-32,31 30 15,-31-30-15,30 0 16,0 30-16,-30-30 0,0 0 16,30 30-16</inkml:trace>
  <inkml:trace contextRef="#ctx0" brushRef="#br0" timeOffset="24418.3366">12339 8722 0,'30'0'1047,"0"31"-1031,0-31 15,-30 30-15,0 0 15,30-30-15,-30 30-16,30-30 312,-30-30-296,30 0-16,1 0 0,-1-31 0,0 31 15,-30 0-15,30 0 0,0 0 16,0 30 47</inkml:trace>
  <inkml:trace contextRef="#ctx0" brushRef="#br0" timeOffset="26717.9512">12519 9384 0,'0'-30'390,"0"0"-390,0 0 0,0 60 235,31-30-235,-1 30 15,0 0-15,-30 0 16,0 0 62,30 0-78,0 1 16,-30-1 46,30-30 204,-30-30-266,30 30 15,-30-61-15,30 61 0,0-30 0,-30 0 16,30 0-16,0 0 0,1 30 16,-31-30-16,30 30 0,-30-30 15,30 0 1,-30 0 0,30 30-16,-30-30 46,30 30-14</inkml:trace>
  <inkml:trace contextRef="#ctx0" brushRef="#br0" timeOffset="37374.9376">12610 10557 0,'0'30'344,"30"0"-328,0 1-1,0-31 1,-30 30 0,30-30 202,-30-30-218,0-1 0,30 1 16,0-30-16,-30 30 0,30 30 0,-30-30 16,0 0-16,30 30 0,-30-30 0,31 30 0,-1-30 31,-30 0-15,0 0-16</inkml:trace>
  <inkml:trace contextRef="#ctx0" brushRef="#br0" timeOffset="38518.3475">12760 11339 0,'0'30'156,"0"0"-156,0 1 16,0-1-16,30 0 0,-30 0 16,30-30-16,-30 30 0,0 0 15,0 0-15,30-30 16,-30 30-1,31-30 173,-31-60-172,30 30-16,30-30 0,-60 30 0,60 0 15,-60-31-15,30 31 0,0 0 0,-30 0 16,30 0-16,0 30 15</inkml:trace>
  <inkml:trace contextRef="#ctx0" brushRef="#br0" timeOffset="47700.2368">12519 12512 0,'31'-30'407,"-1"30"-407,30 0 15,-30 0-15,-30 30 0,30-30 0,0 30 16,-30 1-16,30-31 15,0 0 282,-30-31-281,30 1-16,0-30 16,1 30-16,-31 0 15,30 30-15</inkml:trace>
  <inkml:trace contextRef="#ctx0" brushRef="#br0" timeOffset="55458.574">22812 3699 0,'30'30'1156,"0"-30"-1156,0 61 16,0-31-16,0-30 0,-30 30 0,30-30 16,-30 30-16,31-30 0,-1 30 15,0-30 454,0 0-469,0 0 16,0-30-16,0 30 15,-30-30 1,0 0-16,30 0 16,0 30-1,-30-31 1,0 1-1,30 30-15,0-30 16,-30 0-16,31 0 16,-31 0-1,30 30 1</inkml:trace>
  <inkml:trace contextRef="#ctx0" brushRef="#br0" timeOffset="58481.8942">23113 7158 0,'30'0'344,"0"30"-328,-30-60 624,0 0-624,0-30-16,0 0 0,30 0 0,30 0 16,-30-1-16,0 1 15,1 60-15,-31-30 0,30 0 16,-30 0-16,0 0 0,30 30 15,-30-30-15,30 30 16,-30-30-16,30 30 31</inkml:trace>
  <inkml:trace contextRef="#ctx0" brushRef="#br0" timeOffset="63692.2531">23173 9775 0,'-30'0'453,"30"30"-375,0 0 47,30 0-125,-30 1 15,30-31-15,0 30 16,-30 0-16,30-30 0,-30 30 63,30 0-32,0 0-31,1 0 15,-31 0-15,30-30 16,-30 30-16,30-30 16,-30-30 249,0 0-249,30 0-16,0-30 0,-30 30 16,0 0-1,0 0 1,0-1-16,30 31 15,-30-30-15,0 0 32,30 30-32,0 0 47,-30-30-47,0 0 31,0 0-31,30 30 15,-30-30 1,30 30-16,-30-30 47,31 30-31,-31-30-16,0 0 15,30 30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CE836-801A-4928-866E-7E80635D4BC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36FBB-A11D-40FC-9BBF-B1F7B4E4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4579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1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777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853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9179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7631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8518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3298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179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133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4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E7D99-20B7-4AA7-9343-E5342DE6B25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20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E7D99-20B7-4AA7-9343-E5342DE6B25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8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8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24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130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5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6FBB-A11D-40FC-9BBF-B1F7B4E4A1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79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53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6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60708"/>
      </p:ext>
    </p:extLst>
  </p:cSld>
  <p:clrMapOvr>
    <a:masterClrMapping/>
  </p:clrMapOvr>
  <p:transition spd="slow">
    <p:wip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056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90323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744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24604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832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6447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81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99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8953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566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60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1F48A-B192-4301-B54F-09EBA560D70E}" type="datetime1">
              <a:rPr lang="en-US" altLang="en-US"/>
              <a:pPr>
                <a:defRPr/>
              </a:pPr>
              <a:t>18/10/2022</a:t>
            </a:fld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2A87A-DD39-4776-BD0E-4C4FF626328C}" type="slidenum">
              <a:rPr lang="en-US" altLang="en-US"/>
              <a:pPr/>
              <a:t>‹#›</a:t>
            </a:fld>
            <a:endParaRPr lang="en-US" alt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52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7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18/10/2022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27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1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33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48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33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18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655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34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75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628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784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982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900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237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73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70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756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44682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0906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41137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2782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39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0678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9868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16865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4716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91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2933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488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793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900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95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45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312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717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45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04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555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010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143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1896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85973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0811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4308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0137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9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4191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309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794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56751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112464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81588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01920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4163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33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9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293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5"/>
            <a:ext cx="8229600" cy="3394472"/>
          </a:xfrm>
          <a:prstGeom prst="rect">
            <a:avLst/>
          </a:prstGeom>
        </p:spPr>
        <p:txBody>
          <a:bodyPr lIns="34217" tIns="17104" rIns="34217" bIns="171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813337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3337"/>
              <a:t>18/10/2022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813337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7"/>
            <a:ext cx="2133600" cy="273844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813337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3337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23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1" y="219086"/>
            <a:ext cx="8229600" cy="1038225"/>
          </a:xfrm>
          <a:prstGeom prst="rect">
            <a:avLst/>
          </a:prstGeom>
        </p:spPr>
        <p:txBody>
          <a:bodyPr lIns="81359" tIns="40679" rIns="81359" bIns="40679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1" y="1428750"/>
            <a:ext cx="8229600" cy="3086100"/>
          </a:xfrm>
          <a:prstGeom prst="rect">
            <a:avLst/>
          </a:prstGeom>
        </p:spPr>
        <p:txBody>
          <a:bodyPr lIns="81359" tIns="40679" rIns="81359" bIns="40679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1" y="4683919"/>
            <a:ext cx="2133600" cy="357188"/>
          </a:xfrm>
          <a:prstGeom prst="rect">
            <a:avLst/>
          </a:prstGeom>
        </p:spPr>
        <p:txBody>
          <a:bodyPr lIns="81359" tIns="40679" rIns="81359" bIns="40679"/>
          <a:lstStyle>
            <a:lvl1pPr>
              <a:defRPr/>
            </a:lvl1pPr>
          </a:lstStyle>
          <a:p>
            <a:pPr defTabSz="813337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359" tIns="40679" rIns="81359" bIns="40679"/>
          <a:lstStyle>
            <a:lvl1pPr>
              <a:defRPr/>
            </a:lvl1pPr>
          </a:lstStyle>
          <a:p>
            <a:pPr defTabSz="813337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1" y="4683919"/>
            <a:ext cx="2133600" cy="357188"/>
          </a:xfrm>
          <a:prstGeom prst="rect">
            <a:avLst/>
          </a:prstGeom>
        </p:spPr>
        <p:txBody>
          <a:bodyPr lIns="81359" tIns="40679" rIns="81359" bIns="40679"/>
          <a:lstStyle>
            <a:lvl1pPr>
              <a:defRPr/>
            </a:lvl1pPr>
          </a:lstStyle>
          <a:p>
            <a:pPr defTabSz="813337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3337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7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008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243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1" y="4683919"/>
            <a:ext cx="2133600" cy="357188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813337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813337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1" y="4683919"/>
            <a:ext cx="2133600" cy="357188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813337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3337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413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3719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75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68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813337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60" y="4683919"/>
            <a:ext cx="2895223" cy="357188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813337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044" y="4683919"/>
            <a:ext cx="2133917" cy="357188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813337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3337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097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024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369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67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6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213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556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908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697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602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244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140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5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21CF-0CB3-498F-9CE5-9316C7EDCE33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8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64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802" r:id="rId10"/>
    <p:sldLayoutId id="21474838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29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64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1" r:id="rId19"/>
    <p:sldLayoutId id="2147483752" r:id="rId20"/>
    <p:sldLayoutId id="2147483753" r:id="rId21"/>
    <p:sldLayoutId id="2147483754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12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5" r:id="rId19"/>
    <p:sldLayoutId id="2147483776" r:id="rId20"/>
    <p:sldLayoutId id="2147483777" r:id="rId21"/>
    <p:sldLayoutId id="2147483778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97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66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</p:sldLayoutIdLst>
  <p:timing>
    <p:tnLst>
      <p:par>
        <p:cTn id="1" dur="indefinite" restart="never" nodeType="tmRoot"/>
      </p:par>
    </p:tnLst>
  </p:timing>
  <p:txStyles>
    <p:titleStyle>
      <a:lvl1pPr algn="ctr" defTabSz="813337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123" indent="-305123" algn="l" defTabSz="813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1009" indent="-254128" algn="l" defTabSz="813337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896" indent="-203340" algn="l" defTabSz="813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3535" indent="-203340" algn="l" defTabSz="81333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0512" indent="-203340" algn="l" defTabSz="813337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7124" indent="-203340" algn="l" defTabSz="813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4038" indent="-203340" algn="l" defTabSz="813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0699" indent="-203340" algn="l" defTabSz="813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7325" indent="-203340" algn="l" defTabSz="813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33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673" algn="l" defTabSz="8133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3568" algn="l" defTabSz="8133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0263" algn="l" defTabSz="8133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7140" algn="l" defTabSz="8133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3786" algn="l" defTabSz="8133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0461" algn="l" defTabSz="8133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7373" algn="l" defTabSz="8133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4047" algn="l" defTabSz="8133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5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2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26.xml"/><Relationship Id="rId18" Type="http://schemas.openxmlformats.org/officeDocument/2006/relationships/slide" Target="slide31.xm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17" Type="http://schemas.openxmlformats.org/officeDocument/2006/relationships/slide" Target="slide29.xml"/><Relationship Id="rId2" Type="http://schemas.openxmlformats.org/officeDocument/2006/relationships/audio" Target="../media/audio3.wav"/><Relationship Id="rId16" Type="http://schemas.openxmlformats.org/officeDocument/2006/relationships/slide" Target="slide2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6.png"/><Relationship Id="rId11" Type="http://schemas.openxmlformats.org/officeDocument/2006/relationships/image" Target="../media/image42.png"/><Relationship Id="rId5" Type="http://schemas.openxmlformats.org/officeDocument/2006/relationships/image" Target="../media/image45.png"/><Relationship Id="rId15" Type="http://schemas.openxmlformats.org/officeDocument/2006/relationships/slide" Target="slide30.xml"/><Relationship Id="rId10" Type="http://schemas.openxmlformats.org/officeDocument/2006/relationships/slide" Target="slide11.xml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914401" y="571500"/>
            <a:ext cx="7127875" cy="45148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24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THẦY CÔ CÙNG TẬP THỂ LỚP </a:t>
            </a:r>
            <a:r>
              <a:rPr lang="en-US" sz="24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7B</a:t>
            </a:r>
            <a:endParaRPr lang="vi-VN" sz="24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365375" y="1477566"/>
            <a:ext cx="4552950" cy="1428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24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ĐẾN DỰ GIỜ THĂM LỚP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2250" y="3006329"/>
            <a:ext cx="88392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Giáo viên thực hiện: </a:t>
            </a:r>
            <a:r>
              <a:rPr lang="en-US" altLang="en-US" sz="2700" b="1" i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Đào Thị Hồng Nhung</a:t>
            </a:r>
            <a:endParaRPr lang="en-US" altLang="en-US" sz="27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124200" y="4629151"/>
            <a:ext cx="38862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100" b="1" i="1" dirty="0" err="1">
                <a:solidFill>
                  <a:srgbClr val="0000CC"/>
                </a:solidFill>
                <a:latin typeface="Times New Roman" pitchFamily="18" charset="0"/>
              </a:rPr>
              <a:t>Năm</a:t>
            </a:r>
            <a:r>
              <a:rPr lang="en-US" altLang="en-US" sz="21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altLang="en-US" sz="21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100" b="1" i="1" dirty="0" smtClean="0">
                <a:solidFill>
                  <a:srgbClr val="0000CC"/>
                </a:solidFill>
                <a:latin typeface="Times New Roman" pitchFamily="18" charset="0"/>
              </a:rPr>
              <a:t>2022- 2023</a:t>
            </a:r>
            <a:endParaRPr lang="en-US" altLang="en-US" sz="21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7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1"/>
            <a:ext cx="251460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69520"/>
            <a:ext cx="2000250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anhdong (72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4528"/>
            <a:ext cx="2209800" cy="12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anhdong (72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300"/>
            <a:ext cx="1828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6" name="Picture 10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9311"/>
            <a:ext cx="1524000" cy="101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7" name="Picture 11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132661"/>
            <a:ext cx="1524000" cy="101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2209800" y="4114801"/>
            <a:ext cx="429380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FF0000"/>
                </a:solidFill>
                <a:latin typeface="Times New Roman" pitchFamily="18" charset="0"/>
              </a:rPr>
              <a:t>Tổ Xã hội - Trường THCS Văn Đức</a:t>
            </a:r>
          </a:p>
        </p:txBody>
      </p:sp>
    </p:spTree>
    <p:extLst>
      <p:ext uri="{BB962C8B-B14F-4D97-AF65-F5344CB8AC3E}">
        <p14:creationId xmlns:p14="http://schemas.microsoft.com/office/powerpoint/2010/main" val="202870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" y="-6458"/>
            <a:ext cx="9162774" cy="5149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1470"/>
            <a:ext cx="20517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DC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32185" y="356922"/>
            <a:ext cx="5977489" cy="4433284"/>
          </a:xfrm>
          <a:prstGeom prst="roundRect">
            <a:avLst>
              <a:gd name="adj" fmla="val 1654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9369" y="572942"/>
            <a:ext cx="3300575" cy="396451"/>
            <a:chOff x="2840539" y="3818711"/>
            <a:chExt cx="9586088" cy="1057198"/>
          </a:xfrm>
        </p:grpSpPr>
        <p:sp>
          <p:nvSpPr>
            <p:cNvPr id="9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840539" y="3886200"/>
              <a:ext cx="9586088" cy="989709"/>
              <a:chOff x="2840539" y="3733800"/>
              <a:chExt cx="9586088" cy="989709"/>
            </a:xfrm>
          </p:grpSpPr>
          <p:sp>
            <p:nvSpPr>
              <p:cNvPr id="11" name="Round Same Side Corner Rectangle 10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460663" y="3738629"/>
                <a:ext cx="6272177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TÌM </a:t>
                </a: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HIỂU CHUNG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201166" y="3733800"/>
                <a:ext cx="797061" cy="984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19239" y="1953982"/>
            <a:ext cx="5620454" cy="404871"/>
            <a:chOff x="2840539" y="3818711"/>
            <a:chExt cx="16323882" cy="1079628"/>
          </a:xfrm>
        </p:grpSpPr>
        <p:sp>
          <p:nvSpPr>
            <p:cNvPr id="16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840539" y="3886200"/>
              <a:ext cx="16323882" cy="1012139"/>
              <a:chOff x="2840539" y="3733800"/>
              <a:chExt cx="16323882" cy="1012139"/>
            </a:xfrm>
          </p:grpSpPr>
          <p:sp>
            <p:nvSpPr>
              <p:cNvPr id="18" name="Round Same Side Corner Rectangle 17"/>
              <p:cNvSpPr/>
              <p:nvPr/>
            </p:nvSpPr>
            <p:spPr>
              <a:xfrm rot="5400000">
                <a:off x="7270236" y="-625948"/>
                <a:ext cx="731519" cy="9581269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460661" y="3761079"/>
                <a:ext cx="14703760" cy="984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</a:t>
                </a: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070806" y="3733800"/>
                <a:ext cx="1057778" cy="984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79512" y="3459408"/>
            <a:ext cx="3246380" cy="455055"/>
            <a:chOff x="2840539" y="3818711"/>
            <a:chExt cx="9428687" cy="1061390"/>
          </a:xfrm>
        </p:grpSpPr>
        <p:sp>
          <p:nvSpPr>
            <p:cNvPr id="23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840539" y="3951329"/>
              <a:ext cx="9428687" cy="928772"/>
              <a:chOff x="2840539" y="3798929"/>
              <a:chExt cx="9428687" cy="928772"/>
            </a:xfrm>
          </p:grpSpPr>
          <p:sp>
            <p:nvSpPr>
              <p:cNvPr id="25" name="Round Same Side Corner Rectangle 24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840539" y="3801289"/>
                <a:ext cx="1270615" cy="72915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940467" y="3829962"/>
                <a:ext cx="1318497" cy="861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480718" y="944334"/>
            <a:ext cx="3623315" cy="957898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vi-VN" sz="2000" b="1" i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2000" b="1" i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035" y="3863932"/>
            <a:ext cx="1856717" cy="1419563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b="1" i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defTabSz="814005">
              <a:lnSpc>
                <a:spcPct val="150000"/>
              </a:lnSpc>
            </a:pPr>
            <a:endParaRPr lang="en-US" sz="2000" b="1" i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2986" y="2889919"/>
            <a:ext cx="5591041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vi-VN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i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0718" y="2509549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i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56" l="625" r="100000">
                        <a14:foregroundMark x1="51750" y1="12924" x2="59125" y2="15405"/>
                        <a14:foregroundMark x1="56000" y1="22063" x2="60000" y2="21540"/>
                        <a14:foregroundMark x1="8625" y1="48695" x2="16000" y2="52480"/>
                        <a14:foregroundMark x1="10375" y1="58877" x2="15000" y2="58094"/>
                        <a14:backgroundMark x1="51750" y1="82637" x2="51750" y2="82637"/>
                        <a14:backgroundMark x1="39500" y1="84856" x2="39500" y2="84856"/>
                        <a14:backgroundMark x1="37125" y1="78198" x2="37125" y2="78198"/>
                        <a14:backgroundMark x1="21000" y1="84856" x2="21000" y2="848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4179">
            <a:off x="5827874" y="1482390"/>
            <a:ext cx="3198271" cy="306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31520" y="810815"/>
            <a:ext cx="7543800" cy="342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sz="162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97319" y="853679"/>
            <a:ext cx="6437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BÁO CÁO BÀI 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 CHUẨN BỊ Ở NHÀ</a:t>
            </a:r>
            <a:endParaRPr lang="en-US" alt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662940" y="1291590"/>
            <a:ext cx="4526280" cy="2240280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smtClean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160" b="1" spc="38" dirty="0" err="1" smtClean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160" b="1" spc="38" dirty="0" smtClean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FFFF00"/>
                </a:solidFill>
                <a:cs typeface="Arial" charset="0"/>
              </a:rPr>
              <a:t>Nguyễn</a:t>
            </a:r>
            <a:r>
              <a:rPr lang="en-US" sz="216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160" b="1" dirty="0" err="1">
                <a:solidFill>
                  <a:srgbClr val="FFFF00"/>
                </a:solidFill>
                <a:cs typeface="Arial" charset="0"/>
              </a:rPr>
              <a:t>Ngọc</a:t>
            </a:r>
            <a:r>
              <a:rPr lang="en-US" sz="216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160" b="1" dirty="0" err="1">
                <a:solidFill>
                  <a:srgbClr val="FFFF00"/>
                </a:solidFill>
                <a:cs typeface="Arial" charset="0"/>
              </a:rPr>
              <a:t>Thuần</a:t>
            </a:r>
            <a:r>
              <a:rPr lang="en-US" sz="216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nhắm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mắt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cửa</a:t>
            </a:r>
            <a:r>
              <a:rPr lang="en-US" sz="2160" b="1" spc="38" dirty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spc="38" dirty="0" err="1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sổ</a:t>
            </a:r>
            <a:r>
              <a:rPr lang="en-US" sz="2160" b="1" spc="38" dirty="0" smtClean="0">
                <a:ln w="11430"/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”?</a:t>
            </a:r>
            <a:endParaRPr lang="en-US" sz="216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525780" y="3669030"/>
            <a:ext cx="8092440" cy="142192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Yêu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cầu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</a:p>
          <a:p>
            <a:pPr algn="just"/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- </a:t>
            </a:r>
            <a:r>
              <a:rPr lang="en-US" altLang="en-US" sz="2160" b="1" dirty="0" err="1" smtClean="0">
                <a:solidFill>
                  <a:srgbClr val="006600"/>
                </a:solidFill>
                <a:latin typeface="+mj-lt"/>
                <a:cs typeface="Arial" charset="0"/>
              </a:rPr>
              <a:t>Sưu</a:t>
            </a:r>
            <a:r>
              <a:rPr lang="en-US" altLang="en-US" sz="2160" b="1" dirty="0" smtClean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 smtClean="0">
                <a:solidFill>
                  <a:srgbClr val="006600"/>
                </a:solidFill>
                <a:latin typeface="+mj-lt"/>
                <a:cs typeface="Arial" charset="0"/>
              </a:rPr>
              <a:t>tầm</a:t>
            </a:r>
            <a:r>
              <a:rPr lang="en-US" altLang="en-US" sz="2160" b="1" dirty="0" smtClean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chuẩn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bị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sẵn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ở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nhà</a:t>
            </a:r>
            <a:endParaRPr lang="en-US" altLang="en-US" sz="2160" b="1" dirty="0">
              <a:solidFill>
                <a:srgbClr val="006600"/>
              </a:solidFill>
              <a:latin typeface="+mj-lt"/>
              <a:cs typeface="Arial" charset="0"/>
            </a:endParaRPr>
          </a:p>
          <a:p>
            <a:pPr algn="just"/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-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Trình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bày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theo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slide,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sơ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đồ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tư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duy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,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phim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,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phóng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sự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….</a:t>
            </a:r>
          </a:p>
          <a:p>
            <a:pPr algn="just"/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-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Đại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diện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trình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bày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(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ngắn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gọn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,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mạch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lạc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,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đủ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</a:t>
            </a:r>
            <a:r>
              <a:rPr lang="en-US" altLang="en-US" sz="2160" b="1" dirty="0" err="1">
                <a:solidFill>
                  <a:srgbClr val="006600"/>
                </a:solidFill>
                <a:latin typeface="+mj-lt"/>
                <a:cs typeface="Arial" charset="0"/>
              </a:rPr>
              <a:t>nội</a:t>
            </a:r>
            <a:r>
              <a:rPr lang="en-US" altLang="en-US" sz="2160" b="1" dirty="0">
                <a:solidFill>
                  <a:srgbClr val="006600"/>
                </a:solidFill>
                <a:latin typeface="+mj-lt"/>
                <a:cs typeface="Arial" charset="0"/>
              </a:rPr>
              <a:t> dung)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457200" y="742950"/>
            <a:ext cx="82296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20"/>
          </a:p>
        </p:txBody>
      </p:sp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457200" y="0"/>
            <a:ext cx="8229600" cy="750753"/>
          </a:xfrm>
          <a:prstGeom prst="rect">
            <a:avLst/>
          </a:prstGeom>
          <a:solidFill>
            <a:srgbClr val="00206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1620" dirty="0"/>
          </a:p>
        </p:txBody>
      </p:sp>
      <p:sp>
        <p:nvSpPr>
          <p:cNvPr id="6159" name="Oval 62"/>
          <p:cNvSpPr>
            <a:spLocks noChangeArrowheads="1"/>
          </p:cNvSpPr>
          <p:nvPr/>
        </p:nvSpPr>
        <p:spPr bwMode="auto">
          <a:xfrm>
            <a:off x="594360" y="64294"/>
            <a:ext cx="1714500" cy="51435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CC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52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Văn bản</a:t>
            </a:r>
          </a:p>
        </p:txBody>
      </p:sp>
      <p:pic>
        <p:nvPicPr>
          <p:cNvPr id="2050" name="Picture 2" descr="Đọc truyện &quot;Vừa nhắm mắt vừa mở cửa sổ&quot;, thấy được nhân vật chuyển động -  Báo Phụ Nữ">
            <a:extLst>
              <a:ext uri="{FF2B5EF4-FFF2-40B4-BE49-F238E27FC236}">
                <a16:creationId xmlns:a16="http://schemas.microsoft.com/office/drawing/2014/main" id="{D0B37EA5-553A-27B4-1AC5-633782A1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40" y="1342666"/>
            <a:ext cx="2995913" cy="218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F5D823-6EEF-7E72-31A6-A65612D7C4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5153"/>
          <a:stretch/>
        </p:blipFill>
        <p:spPr>
          <a:xfrm>
            <a:off x="2033600" y="103327"/>
            <a:ext cx="6720840" cy="6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6233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885406"/>
              </p:ext>
            </p:extLst>
          </p:nvPr>
        </p:nvGraphicFramePr>
        <p:xfrm>
          <a:off x="251520" y="771548"/>
          <a:ext cx="8496943" cy="3816425"/>
        </p:xfrm>
        <a:graphic>
          <a:graphicData uri="http://schemas.openxmlformats.org/drawingml/2006/table">
            <a:tbl>
              <a:tblPr firstRow="1" firstCol="1" bandRow="1"/>
              <a:tblGrid>
                <a:gridCol w="1144105">
                  <a:extLst>
                    <a:ext uri="{9D8B030D-6E8A-4147-A177-3AD203B41FA5}">
                      <a16:colId xmlns:a16="http://schemas.microsoft.com/office/drawing/2014/main" val="1934574194"/>
                    </a:ext>
                  </a:extLst>
                </a:gridCol>
                <a:gridCol w="1848169">
                  <a:extLst>
                    <a:ext uri="{9D8B030D-6E8A-4147-A177-3AD203B41FA5}">
                      <a16:colId xmlns:a16="http://schemas.microsoft.com/office/drawing/2014/main" val="3725549463"/>
                    </a:ext>
                  </a:extLst>
                </a:gridCol>
                <a:gridCol w="880080">
                  <a:extLst>
                    <a:ext uri="{9D8B030D-6E8A-4147-A177-3AD203B41FA5}">
                      <a16:colId xmlns:a16="http://schemas.microsoft.com/office/drawing/2014/main" val="432852972"/>
                    </a:ext>
                  </a:extLst>
                </a:gridCol>
                <a:gridCol w="946858">
                  <a:extLst>
                    <a:ext uri="{9D8B030D-6E8A-4147-A177-3AD203B41FA5}">
                      <a16:colId xmlns:a16="http://schemas.microsoft.com/office/drawing/2014/main" val="1573037441"/>
                    </a:ext>
                  </a:extLst>
                </a:gridCol>
                <a:gridCol w="823061">
                  <a:extLst>
                    <a:ext uri="{9D8B030D-6E8A-4147-A177-3AD203B41FA5}">
                      <a16:colId xmlns:a16="http://schemas.microsoft.com/office/drawing/2014/main" val="3236235799"/>
                    </a:ext>
                  </a:extLst>
                </a:gridCol>
                <a:gridCol w="1054471">
                  <a:extLst>
                    <a:ext uri="{9D8B030D-6E8A-4147-A177-3AD203B41FA5}">
                      <a16:colId xmlns:a16="http://schemas.microsoft.com/office/drawing/2014/main" val="2579349831"/>
                    </a:ext>
                  </a:extLst>
                </a:gridCol>
                <a:gridCol w="861660">
                  <a:extLst>
                    <a:ext uri="{9D8B030D-6E8A-4147-A177-3AD203B41FA5}">
                      <a16:colId xmlns:a16="http://schemas.microsoft.com/office/drawing/2014/main" val="992869047"/>
                    </a:ext>
                  </a:extLst>
                </a:gridCol>
                <a:gridCol w="938539">
                  <a:extLst>
                    <a:ext uri="{9D8B030D-6E8A-4147-A177-3AD203B41FA5}">
                      <a16:colId xmlns:a16="http://schemas.microsoft.com/office/drawing/2014/main" val="224873517"/>
                    </a:ext>
                  </a:extLst>
                </a:gridCol>
              </a:tblGrid>
              <a:tr h="25527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DIỆN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034530"/>
                  </a:ext>
                </a:extLst>
              </a:tr>
              <a:tr h="255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29928"/>
                  </a:ext>
                </a:extLst>
              </a:tr>
              <a:tr h="510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</a:t>
                      </a:r>
                      <a:r>
                        <a:rPr lang="en-US" sz="13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55504"/>
                  </a:ext>
                </a:extLst>
              </a:tr>
              <a:tr h="76159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 thức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0025" algn="l"/>
                        </a:tabLs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1.Trình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52675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027990"/>
                  </a:ext>
                </a:extLst>
              </a:tr>
              <a:tr h="255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09855" algn="l"/>
                        </a:tabLs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050030"/>
                  </a:ext>
                </a:extLst>
              </a:tr>
              <a:tr h="2552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09855" algn="l"/>
                        </a:tabLs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011551"/>
                  </a:ext>
                </a:extLst>
              </a:tr>
              <a:tr h="50772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 trình bày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09855" algn="l"/>
                        </a:tabLs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548343"/>
                  </a:ext>
                </a:extLst>
              </a:tr>
              <a:tr h="1015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09855" algn="l"/>
                        </a:tabLs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325" marR="68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63401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67744" y="12347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74"/>
          <p:cNvCxnSpPr/>
          <p:nvPr/>
        </p:nvCxnSpPr>
        <p:spPr>
          <a:xfrm>
            <a:off x="2843808" y="700691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51312" y="583458"/>
            <a:ext cx="61926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TP. HCM,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NXB Kim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2001-2002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2003,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NXB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NXB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18343"/>
            <a:ext cx="260699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DC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7574"/>
            <a:ext cx="9144000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23478"/>
            <a:ext cx="5352752" cy="987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202242"/>
            <a:ext cx="8442660" cy="1250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9" y="1631907"/>
            <a:ext cx="1785219" cy="2345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710" y="1631907"/>
            <a:ext cx="1663014" cy="2340520"/>
          </a:xfrm>
          <a:prstGeom prst="rect">
            <a:avLst/>
          </a:prstGeom>
        </p:spPr>
      </p:pic>
      <p:pic>
        <p:nvPicPr>
          <p:cNvPr id="8" name="Picture 2" descr="Vừa nhắm mắ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392" y="1107376"/>
            <a:ext cx="1659269" cy="224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53" y="1163681"/>
            <a:ext cx="1660133" cy="218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3916" y="1631907"/>
            <a:ext cx="1662580" cy="234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766552" y="4195894"/>
            <a:ext cx="2461632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77702" y="2727920"/>
            <a:ext cx="1536769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66552" y="3453403"/>
            <a:ext cx="2677656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77702" y="2014255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91710" y="794634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7504" y="51470"/>
            <a:ext cx="3384376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5897" y="218773"/>
            <a:ext cx="52801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+mj-lt"/>
              </a:rPr>
              <a:t>Xuất xứ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+mj-lt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b="0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0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400" b="0" i="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0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0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0" i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0" i="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b="0" i="0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45" r="897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1244">
            <a:off x="-128898" y="646697"/>
            <a:ext cx="4271969" cy="380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9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9" grpId="0" animBg="1"/>
      <p:bldP spid="8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Vừa nhắm mắ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82" y="10488"/>
            <a:ext cx="351499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59632" y="411510"/>
            <a:ext cx="3240360" cy="6678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672" y="411510"/>
            <a:ext cx="2670279" cy="10729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203598"/>
            <a:ext cx="49977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đầu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“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Cháu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mắt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thần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” :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“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nhắm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mắt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vườn</a:t>
            </a:r>
            <a:endParaRPr lang="en-US" sz="2400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0950" y="3067785"/>
            <a:ext cx="49977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Phần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2: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Còn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dạy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“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đón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trân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xung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quanh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424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DC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51520" y="1131590"/>
            <a:ext cx="8712968" cy="3816429"/>
          </a:xfrm>
          <a:prstGeom prst="rect">
            <a:avLst/>
          </a:prstGeom>
          <a:solidFill>
            <a:srgbClr val="FFFFFF">
              <a:alpha val="94902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31412" y="311971"/>
            <a:ext cx="3240360" cy="6678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67494"/>
            <a:ext cx="4799743" cy="11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251520" y="1635646"/>
            <a:ext cx="8763000" cy="2296666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130000"/>
              </a:lnSpc>
            </a:pPr>
            <a:r>
              <a:rPr lang="en-US" altLang="en-US" sz="2250" b="1" i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250" b="1" i="1" dirty="0" err="1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altLang="en-US" sz="225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50" b="1" i="1" dirty="0" err="1">
                <a:solidFill>
                  <a:srgbClr val="FF0000"/>
                </a:solidFill>
                <a:latin typeface="Times New Roman" pitchFamily="18" charset="0"/>
              </a:rPr>
              <a:t>gian</a:t>
            </a:r>
            <a:r>
              <a:rPr lang="en-US" altLang="en-US" sz="2250" b="1" i="1" dirty="0">
                <a:solidFill>
                  <a:srgbClr val="FF0000"/>
                </a:solidFill>
                <a:latin typeface="Times New Roman" pitchFamily="18" charset="0"/>
              </a:rPr>
              <a:t>: 3 </a:t>
            </a:r>
            <a:r>
              <a:rPr lang="en-US" altLang="en-US" sz="2250" b="1" i="1" dirty="0" err="1">
                <a:solidFill>
                  <a:srgbClr val="FF0000"/>
                </a:solidFill>
                <a:latin typeface="Times New Roman" pitchFamily="18" charset="0"/>
              </a:rPr>
              <a:t>phút</a:t>
            </a:r>
            <a:r>
              <a:rPr lang="en-US" altLang="en-US" sz="2250" b="1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250" b="1" i="1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50" b="1" i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altLang="en-US" sz="2250" b="1" i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2250" b="1" i="1" dirty="0" err="1" smtClean="0">
                <a:solidFill>
                  <a:srgbClr val="FF0000"/>
                </a:solidFill>
                <a:latin typeface="Times New Roman" pitchFamily="18" charset="0"/>
              </a:rPr>
              <a:t>nhóm</a:t>
            </a: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 4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250" b="1" i="1" dirty="0" err="1" smtClean="0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50" b="1" i="1" dirty="0" err="1" smtClean="0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2250" b="1" i="1" dirty="0" err="1" smtClean="0">
                <a:solidFill>
                  <a:srgbClr val="FF0000"/>
                </a:solidFill>
                <a:latin typeface="Times New Roman" pitchFamily="18" charset="0"/>
              </a:rPr>
              <a:t>phiếu</a:t>
            </a: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5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thảo</a:t>
            </a: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50" b="1" i="1" dirty="0" err="1" smtClean="0">
                <a:solidFill>
                  <a:srgbClr val="FF0000"/>
                </a:solidFill>
                <a:latin typeface="Times New Roman" pitchFamily="18" charset="0"/>
              </a:rPr>
              <a:t>luận</a:t>
            </a: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250" b="1" i="1" dirty="0" err="1" smtClean="0">
                <a:solidFill>
                  <a:srgbClr val="FF0000"/>
                </a:solidFill>
                <a:latin typeface="Times New Roman" pitchFamily="18" charset="0"/>
              </a:rPr>
              <a:t>đánh</a:t>
            </a:r>
            <a:r>
              <a:rPr lang="en-US" altLang="en-US" sz="225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250" b="1" i="1" dirty="0" err="1" smtClean="0">
                <a:solidFill>
                  <a:srgbClr val="FF0000"/>
                </a:solidFill>
                <a:latin typeface="Times New Roman" pitchFamily="18" charset="0"/>
              </a:rPr>
              <a:t>giá</a:t>
            </a:r>
            <a:endParaRPr lang="en-US" altLang="en-US" sz="225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979712" y="339502"/>
            <a:ext cx="4999256" cy="14532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2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9161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970" y="174325"/>
            <a:ext cx="6108722" cy="804742"/>
          </a:xfrm>
          <a:prstGeom prst="rect">
            <a:avLst/>
          </a:prstGeom>
        </p:spPr>
      </p:pic>
      <p:pic>
        <p:nvPicPr>
          <p:cNvPr id="7" name="Văn Đức - Miền quê huyền tích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627534"/>
            <a:ext cx="8136904" cy="451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97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12-Point Star 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60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" name="12-Point Star 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7" name="12-Point Star 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02</a:t>
            </a:r>
          </a:p>
        </p:txBody>
      </p:sp>
      <p:sp>
        <p:nvSpPr>
          <p:cNvPr id="8" name="12-Point Star 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03</a:t>
            </a:r>
          </a:p>
        </p:txBody>
      </p:sp>
      <p:sp>
        <p:nvSpPr>
          <p:cNvPr id="9" name="12-Point Star 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04</a:t>
            </a:r>
          </a:p>
        </p:txBody>
      </p:sp>
      <p:sp>
        <p:nvSpPr>
          <p:cNvPr id="10" name="12-Point Star 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05</a:t>
            </a:r>
          </a:p>
        </p:txBody>
      </p:sp>
      <p:sp>
        <p:nvSpPr>
          <p:cNvPr id="11" name="12-Point Star 1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06</a:t>
            </a:r>
          </a:p>
        </p:txBody>
      </p:sp>
      <p:sp>
        <p:nvSpPr>
          <p:cNvPr id="12" name="12-Point Star 1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07</a:t>
            </a:r>
          </a:p>
        </p:txBody>
      </p:sp>
      <p:sp>
        <p:nvSpPr>
          <p:cNvPr id="13" name="12-Point Star 1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08</a:t>
            </a:r>
          </a:p>
        </p:txBody>
      </p:sp>
      <p:sp>
        <p:nvSpPr>
          <p:cNvPr id="14" name="12-Point Star 1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09</a:t>
            </a:r>
          </a:p>
        </p:txBody>
      </p:sp>
      <p:sp>
        <p:nvSpPr>
          <p:cNvPr id="15" name="12-Point Star 1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12-Point Star 1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7" name="12-Point Star 1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12-Point Star 1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" name="12-Point Star 1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0" name="12-Point Star 1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1" name="12-Point Star 2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2" name="12-Point Star 2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3" name="12-Point Star 2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" name="12-Point Star 2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5" name="12-Point Star 2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6" name="12-Point Star 2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7" name="12-Point Star 2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8" name="12-Point Star 2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9" name="12-Point Star 2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30" name="12-Point Star 2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31" name="12-Point Star 3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32" name="12-Point Star 3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33" name="12-Point Star 3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4" name="12-Point Star 3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35" name="12-Point Star 3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6" name="12-Point Star 4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47" name="12-Point Star 4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48" name="12-Point Star 4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33</a:t>
            </a:r>
          </a:p>
        </p:txBody>
      </p:sp>
      <p:sp>
        <p:nvSpPr>
          <p:cNvPr id="49" name="12-Point Star 4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50" name="12-Point Star 4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51" name="12-Point Star 5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52" name="12-Point Star 5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53" name="12-Point Star 5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54" name="12-Point Star 5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55" name="12-Point Star 5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6" name="12-Point Star 5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57" name="12-Point Star 5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58" name="12-Point Star 5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59" name="12-Point Star 5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60" name="12-Point Star 5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61" name="12-Point Star 6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62" name="12-Point Star 6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63" name="12-Point Star 6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64" name="12-Point Star 6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65" name="12-Point Star 6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66" name="12-Point Star 6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51</a:t>
            </a:r>
          </a:p>
        </p:txBody>
      </p:sp>
      <p:sp>
        <p:nvSpPr>
          <p:cNvPr id="67" name="12-Point Star 6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68" name="12-Point Star 6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69" name="12-Point Star 6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54</a:t>
            </a:r>
          </a:p>
        </p:txBody>
      </p:sp>
      <p:sp>
        <p:nvSpPr>
          <p:cNvPr id="70" name="12-Point Star 6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71" name="12-Point Star 7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72" name="12-Point Star 7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57</a:t>
            </a:r>
          </a:p>
        </p:txBody>
      </p:sp>
      <p:sp>
        <p:nvSpPr>
          <p:cNvPr id="73" name="12-Point Star 7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58</a:t>
            </a:r>
          </a:p>
        </p:txBody>
      </p:sp>
      <p:sp>
        <p:nvSpPr>
          <p:cNvPr id="74" name="12-Point Star 7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75" name="12-Point Star 7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76" name="12-Point Star 7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77" name="12-Point Star 7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62</a:t>
            </a:r>
          </a:p>
        </p:txBody>
      </p:sp>
      <p:sp>
        <p:nvSpPr>
          <p:cNvPr id="78" name="12-Point Star 7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79" name="12-Point Star 7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80" name="12-Point Star 7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65</a:t>
            </a:r>
          </a:p>
        </p:txBody>
      </p:sp>
      <p:sp>
        <p:nvSpPr>
          <p:cNvPr id="81" name="12-Point Star 8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66</a:t>
            </a:r>
          </a:p>
        </p:txBody>
      </p:sp>
      <p:sp>
        <p:nvSpPr>
          <p:cNvPr id="82" name="12-Point Star 8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83" name="12-Point Star 8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84" name="12-Point Star 8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85" name="12-Point Star 8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86" name="12-Point Star 8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87" name="12-Point Star 8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88" name="12-Point Star 8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89" name="12-Point Star 8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90" name="12-Point Star 8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91" name="12-Point Star 9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76</a:t>
            </a:r>
          </a:p>
        </p:txBody>
      </p:sp>
      <p:sp>
        <p:nvSpPr>
          <p:cNvPr id="92" name="12-Point Star 9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77</a:t>
            </a:r>
          </a:p>
        </p:txBody>
      </p:sp>
      <p:sp>
        <p:nvSpPr>
          <p:cNvPr id="93" name="12-Point Star 9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78</a:t>
            </a:r>
          </a:p>
        </p:txBody>
      </p:sp>
      <p:sp>
        <p:nvSpPr>
          <p:cNvPr id="94" name="12-Point Star 9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79</a:t>
            </a:r>
          </a:p>
        </p:txBody>
      </p:sp>
      <p:sp>
        <p:nvSpPr>
          <p:cNvPr id="95" name="12-Point Star 9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96" name="12-Point Star 9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81</a:t>
            </a:r>
          </a:p>
        </p:txBody>
      </p:sp>
      <p:sp>
        <p:nvSpPr>
          <p:cNvPr id="97" name="12-Point Star 9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98" name="12-Point Star 9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83</a:t>
            </a:r>
          </a:p>
        </p:txBody>
      </p:sp>
      <p:sp>
        <p:nvSpPr>
          <p:cNvPr id="99" name="12-Point Star 9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100" name="12-Point Star 9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85</a:t>
            </a:r>
          </a:p>
        </p:txBody>
      </p:sp>
      <p:sp>
        <p:nvSpPr>
          <p:cNvPr id="101" name="12-Point Star 10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86</a:t>
            </a:r>
          </a:p>
        </p:txBody>
      </p:sp>
      <p:sp>
        <p:nvSpPr>
          <p:cNvPr id="102" name="12-Point Star 10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03" name="12-Point Star 10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88</a:t>
            </a:r>
          </a:p>
        </p:txBody>
      </p:sp>
      <p:sp>
        <p:nvSpPr>
          <p:cNvPr id="104" name="12-Point Star 10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89</a:t>
            </a:r>
          </a:p>
        </p:txBody>
      </p:sp>
      <p:sp>
        <p:nvSpPr>
          <p:cNvPr id="105" name="12-Point Star 10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06" name="12-Point Star 10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107" name="12-Point Star 10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108" name="12-Point Star 10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93</a:t>
            </a:r>
          </a:p>
        </p:txBody>
      </p:sp>
      <p:sp>
        <p:nvSpPr>
          <p:cNvPr id="109" name="12-Point Star 10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110" name="12-Point Star 10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111" name="12-Point Star 11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12" name="12-Point Star 11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97</a:t>
            </a:r>
          </a:p>
        </p:txBody>
      </p:sp>
      <p:sp>
        <p:nvSpPr>
          <p:cNvPr id="113" name="12-Point Star 11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14" name="12-Point Star 11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4050" b="1">
                <a:solidFill>
                  <a:srgbClr val="FF0000"/>
                </a:solidFill>
              </a:rPr>
              <a:t>99</a:t>
            </a:r>
          </a:p>
        </p:txBody>
      </p:sp>
      <p:sp>
        <p:nvSpPr>
          <p:cNvPr id="197" name="12-Point Star 19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98" name="12-Point Star 19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101</a:t>
            </a:r>
          </a:p>
        </p:txBody>
      </p:sp>
      <p:sp>
        <p:nvSpPr>
          <p:cNvPr id="199" name="12-Point Star 19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102</a:t>
            </a:r>
          </a:p>
        </p:txBody>
      </p:sp>
      <p:sp>
        <p:nvSpPr>
          <p:cNvPr id="200" name="12-Point Star 19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103</a:t>
            </a:r>
          </a:p>
        </p:txBody>
      </p:sp>
      <p:sp>
        <p:nvSpPr>
          <p:cNvPr id="201" name="12-Point Star 20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104</a:t>
            </a:r>
          </a:p>
        </p:txBody>
      </p:sp>
      <p:sp>
        <p:nvSpPr>
          <p:cNvPr id="202" name="12-Point Star 20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105</a:t>
            </a:r>
          </a:p>
        </p:txBody>
      </p:sp>
      <p:sp>
        <p:nvSpPr>
          <p:cNvPr id="203" name="12-Point Star 20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106</a:t>
            </a:r>
          </a:p>
        </p:txBody>
      </p:sp>
      <p:sp>
        <p:nvSpPr>
          <p:cNvPr id="204" name="12-Point Star 20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107</a:t>
            </a:r>
          </a:p>
        </p:txBody>
      </p:sp>
      <p:sp>
        <p:nvSpPr>
          <p:cNvPr id="205" name="12-Point Star 20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206" name="12-Point Star 20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109</a:t>
            </a:r>
          </a:p>
        </p:txBody>
      </p:sp>
      <p:sp>
        <p:nvSpPr>
          <p:cNvPr id="207" name="12-Point Star 20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110</a:t>
            </a:r>
          </a:p>
        </p:txBody>
      </p:sp>
      <p:sp>
        <p:nvSpPr>
          <p:cNvPr id="208" name="12-Point Star 20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209" name="12-Point Star 20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210" name="12-Point Star 20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113</a:t>
            </a:r>
          </a:p>
        </p:txBody>
      </p:sp>
      <p:sp>
        <p:nvSpPr>
          <p:cNvPr id="211" name="12-Point Star 21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114</a:t>
            </a:r>
          </a:p>
        </p:txBody>
      </p:sp>
      <p:sp>
        <p:nvSpPr>
          <p:cNvPr id="212" name="12-Point Star 21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115</a:t>
            </a:r>
          </a:p>
        </p:txBody>
      </p:sp>
      <p:sp>
        <p:nvSpPr>
          <p:cNvPr id="213" name="12-Point Star 21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116</a:t>
            </a:r>
          </a:p>
        </p:txBody>
      </p:sp>
      <p:sp>
        <p:nvSpPr>
          <p:cNvPr id="214" name="12-Point Star 21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117</a:t>
            </a:r>
          </a:p>
        </p:txBody>
      </p:sp>
      <p:sp>
        <p:nvSpPr>
          <p:cNvPr id="215" name="12-Point Star 21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118</a:t>
            </a:r>
          </a:p>
        </p:txBody>
      </p:sp>
      <p:sp>
        <p:nvSpPr>
          <p:cNvPr id="216" name="12-Point Star 21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119</a:t>
            </a:r>
          </a:p>
        </p:txBody>
      </p:sp>
      <p:sp>
        <p:nvSpPr>
          <p:cNvPr id="217" name="12-Point Star 21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218" name="12-Point Star 21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219" name="12-Point Star 21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220" name="12-Point Star 21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221" name="12-Point Star 22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222" name="12-Point Star 22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125</a:t>
            </a:r>
          </a:p>
        </p:txBody>
      </p:sp>
      <p:sp>
        <p:nvSpPr>
          <p:cNvPr id="223" name="12-Point Star 22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126</a:t>
            </a:r>
          </a:p>
        </p:txBody>
      </p:sp>
      <p:sp>
        <p:nvSpPr>
          <p:cNvPr id="224" name="12-Point Star 22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127</a:t>
            </a:r>
          </a:p>
        </p:txBody>
      </p:sp>
      <p:sp>
        <p:nvSpPr>
          <p:cNvPr id="225" name="12-Point Star 22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128</a:t>
            </a:r>
          </a:p>
        </p:txBody>
      </p:sp>
      <p:sp>
        <p:nvSpPr>
          <p:cNvPr id="226" name="12-Point Star 22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129</a:t>
            </a:r>
          </a:p>
        </p:txBody>
      </p:sp>
      <p:sp>
        <p:nvSpPr>
          <p:cNvPr id="227" name="12-Point Star 22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130</a:t>
            </a:r>
          </a:p>
        </p:txBody>
      </p:sp>
      <p:sp>
        <p:nvSpPr>
          <p:cNvPr id="228" name="12-Point Star 22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131</a:t>
            </a:r>
          </a:p>
        </p:txBody>
      </p:sp>
      <p:sp>
        <p:nvSpPr>
          <p:cNvPr id="229" name="12-Point Star 22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132</a:t>
            </a:r>
          </a:p>
        </p:txBody>
      </p:sp>
      <p:sp>
        <p:nvSpPr>
          <p:cNvPr id="230" name="12-Point Star 22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133</a:t>
            </a:r>
          </a:p>
        </p:txBody>
      </p:sp>
      <p:sp>
        <p:nvSpPr>
          <p:cNvPr id="231" name="12-Point Star 23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134</a:t>
            </a:r>
          </a:p>
        </p:txBody>
      </p:sp>
      <p:sp>
        <p:nvSpPr>
          <p:cNvPr id="232" name="12-Point Star 23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135</a:t>
            </a:r>
          </a:p>
        </p:txBody>
      </p:sp>
      <p:sp>
        <p:nvSpPr>
          <p:cNvPr id="233" name="12-Point Star 23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136</a:t>
            </a:r>
          </a:p>
        </p:txBody>
      </p:sp>
      <p:sp>
        <p:nvSpPr>
          <p:cNvPr id="234" name="12-Point Star 23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137</a:t>
            </a:r>
          </a:p>
        </p:txBody>
      </p:sp>
      <p:sp>
        <p:nvSpPr>
          <p:cNvPr id="235" name="12-Point Star 23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138</a:t>
            </a:r>
          </a:p>
        </p:txBody>
      </p:sp>
      <p:sp>
        <p:nvSpPr>
          <p:cNvPr id="236" name="12-Point Star 23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139</a:t>
            </a:r>
          </a:p>
        </p:txBody>
      </p:sp>
      <p:sp>
        <p:nvSpPr>
          <p:cNvPr id="237" name="12-Point Star 23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140</a:t>
            </a:r>
          </a:p>
        </p:txBody>
      </p:sp>
      <p:sp>
        <p:nvSpPr>
          <p:cNvPr id="238" name="12-Point Star 23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141</a:t>
            </a:r>
          </a:p>
        </p:txBody>
      </p:sp>
      <p:sp>
        <p:nvSpPr>
          <p:cNvPr id="239" name="12-Point Star 23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142</a:t>
            </a:r>
          </a:p>
        </p:txBody>
      </p:sp>
      <p:sp>
        <p:nvSpPr>
          <p:cNvPr id="240" name="12-Point Star 23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143</a:t>
            </a:r>
          </a:p>
        </p:txBody>
      </p:sp>
      <p:sp>
        <p:nvSpPr>
          <p:cNvPr id="241" name="12-Point Star 24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144</a:t>
            </a:r>
          </a:p>
        </p:txBody>
      </p:sp>
      <p:sp>
        <p:nvSpPr>
          <p:cNvPr id="242" name="12-Point Star 24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145</a:t>
            </a:r>
          </a:p>
        </p:txBody>
      </p:sp>
      <p:sp>
        <p:nvSpPr>
          <p:cNvPr id="243" name="12-Point Star 24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146</a:t>
            </a:r>
          </a:p>
        </p:txBody>
      </p:sp>
      <p:sp>
        <p:nvSpPr>
          <p:cNvPr id="244" name="12-Point Star 24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147</a:t>
            </a:r>
          </a:p>
        </p:txBody>
      </p:sp>
      <p:sp>
        <p:nvSpPr>
          <p:cNvPr id="245" name="12-Point Star 24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148</a:t>
            </a:r>
          </a:p>
        </p:txBody>
      </p:sp>
      <p:sp>
        <p:nvSpPr>
          <p:cNvPr id="246" name="12-Point Star 24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149</a:t>
            </a:r>
          </a:p>
        </p:txBody>
      </p:sp>
      <p:sp>
        <p:nvSpPr>
          <p:cNvPr id="247" name="12-Point Star 24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248" name="12-Point Star 24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151</a:t>
            </a:r>
          </a:p>
        </p:txBody>
      </p:sp>
      <p:sp>
        <p:nvSpPr>
          <p:cNvPr id="249" name="12-Point Star 24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152</a:t>
            </a:r>
          </a:p>
        </p:txBody>
      </p:sp>
      <p:sp>
        <p:nvSpPr>
          <p:cNvPr id="250" name="12-Point Star 24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153</a:t>
            </a:r>
          </a:p>
        </p:txBody>
      </p:sp>
      <p:sp>
        <p:nvSpPr>
          <p:cNvPr id="251" name="12-Point Star 25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154</a:t>
            </a:r>
          </a:p>
        </p:txBody>
      </p:sp>
      <p:sp>
        <p:nvSpPr>
          <p:cNvPr id="252" name="12-Point Star 25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155</a:t>
            </a:r>
          </a:p>
        </p:txBody>
      </p:sp>
      <p:sp>
        <p:nvSpPr>
          <p:cNvPr id="253" name="12-Point Star 25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156</a:t>
            </a:r>
          </a:p>
        </p:txBody>
      </p:sp>
      <p:sp>
        <p:nvSpPr>
          <p:cNvPr id="254" name="12-Point Star 25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157</a:t>
            </a:r>
          </a:p>
        </p:txBody>
      </p:sp>
      <p:sp>
        <p:nvSpPr>
          <p:cNvPr id="255" name="12-Point Star 25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158</a:t>
            </a:r>
          </a:p>
        </p:txBody>
      </p:sp>
      <p:sp>
        <p:nvSpPr>
          <p:cNvPr id="256" name="12-Point Star 25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159</a:t>
            </a:r>
          </a:p>
        </p:txBody>
      </p:sp>
      <p:sp>
        <p:nvSpPr>
          <p:cNvPr id="257" name="12-Point Star 25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160</a:t>
            </a:r>
          </a:p>
        </p:txBody>
      </p:sp>
      <p:sp>
        <p:nvSpPr>
          <p:cNvPr id="258" name="12-Point Star 25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161</a:t>
            </a:r>
          </a:p>
        </p:txBody>
      </p:sp>
      <p:sp>
        <p:nvSpPr>
          <p:cNvPr id="259" name="12-Point Star 25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162</a:t>
            </a:r>
          </a:p>
        </p:txBody>
      </p:sp>
      <p:sp>
        <p:nvSpPr>
          <p:cNvPr id="260" name="12-Point Star 25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163</a:t>
            </a:r>
          </a:p>
        </p:txBody>
      </p:sp>
      <p:sp>
        <p:nvSpPr>
          <p:cNvPr id="261" name="12-Point Star 26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164</a:t>
            </a:r>
          </a:p>
        </p:txBody>
      </p:sp>
      <p:sp>
        <p:nvSpPr>
          <p:cNvPr id="262" name="12-Point Star 26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165</a:t>
            </a:r>
          </a:p>
        </p:txBody>
      </p:sp>
      <p:sp>
        <p:nvSpPr>
          <p:cNvPr id="263" name="12-Point Star 26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166</a:t>
            </a:r>
          </a:p>
        </p:txBody>
      </p:sp>
      <p:sp>
        <p:nvSpPr>
          <p:cNvPr id="264" name="12-Point Star 26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167</a:t>
            </a:r>
          </a:p>
        </p:txBody>
      </p:sp>
      <p:sp>
        <p:nvSpPr>
          <p:cNvPr id="265" name="12-Point Star 26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168</a:t>
            </a:r>
          </a:p>
        </p:txBody>
      </p:sp>
      <p:sp>
        <p:nvSpPr>
          <p:cNvPr id="266" name="12-Point Star 26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169</a:t>
            </a:r>
          </a:p>
        </p:txBody>
      </p:sp>
      <p:sp>
        <p:nvSpPr>
          <p:cNvPr id="267" name="12-Point Star 26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170</a:t>
            </a:r>
          </a:p>
        </p:txBody>
      </p:sp>
      <p:sp>
        <p:nvSpPr>
          <p:cNvPr id="268" name="12-Point Star 267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171</a:t>
            </a:r>
          </a:p>
        </p:txBody>
      </p:sp>
      <p:sp>
        <p:nvSpPr>
          <p:cNvPr id="269" name="12-Point Star 268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172</a:t>
            </a:r>
          </a:p>
        </p:txBody>
      </p:sp>
      <p:sp>
        <p:nvSpPr>
          <p:cNvPr id="270" name="12-Point Star 269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173</a:t>
            </a:r>
          </a:p>
        </p:txBody>
      </p:sp>
      <p:sp>
        <p:nvSpPr>
          <p:cNvPr id="271" name="12-Point Star 270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174</a:t>
            </a:r>
          </a:p>
        </p:txBody>
      </p:sp>
      <p:sp>
        <p:nvSpPr>
          <p:cNvPr id="272" name="12-Point Star 271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175</a:t>
            </a:r>
          </a:p>
        </p:txBody>
      </p:sp>
      <p:sp>
        <p:nvSpPr>
          <p:cNvPr id="273" name="12-Point Star 272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176</a:t>
            </a:r>
          </a:p>
        </p:txBody>
      </p:sp>
      <p:sp>
        <p:nvSpPr>
          <p:cNvPr id="274" name="12-Point Star 273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177</a:t>
            </a:r>
          </a:p>
        </p:txBody>
      </p:sp>
      <p:sp>
        <p:nvSpPr>
          <p:cNvPr id="275" name="12-Point Star 274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178</a:t>
            </a:r>
          </a:p>
        </p:txBody>
      </p:sp>
      <p:sp>
        <p:nvSpPr>
          <p:cNvPr id="276" name="12-Point Star 275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>
                <a:solidFill>
                  <a:srgbClr val="FF0000"/>
                </a:solidFill>
              </a:rPr>
              <a:t>179</a:t>
            </a:r>
          </a:p>
        </p:txBody>
      </p:sp>
      <p:sp>
        <p:nvSpPr>
          <p:cNvPr id="277" name="12-Point Star 276"/>
          <p:cNvSpPr>
            <a:spLocks noChangeArrowheads="1"/>
          </p:cNvSpPr>
          <p:nvPr/>
        </p:nvSpPr>
        <p:spPr bwMode="auto">
          <a:xfrm>
            <a:off x="-110354" y="-308570"/>
            <a:ext cx="1851977" cy="914400"/>
          </a:xfrm>
          <a:custGeom>
            <a:avLst/>
            <a:gdLst>
              <a:gd name="T0" fmla="*/ 15616252 w 1676400"/>
              <a:gd name="T1" fmla="*/ 5491 h 1524000"/>
              <a:gd name="T2" fmla="*/ 16737460 w 1676400"/>
              <a:gd name="T3" fmla="*/ 10981 h 1524000"/>
              <a:gd name="T4" fmla="*/ 15616252 w 1676400"/>
              <a:gd name="T5" fmla="*/ 16472 h 1524000"/>
              <a:gd name="T6" fmla="*/ 12553095 w 1676400"/>
              <a:gd name="T7" fmla="*/ 20492 h 1524000"/>
              <a:gd name="T8" fmla="*/ 8368730 w 1676400"/>
              <a:gd name="T9" fmla="*/ 21963 h 1524000"/>
              <a:gd name="T10" fmla="*/ 4184365 w 1676400"/>
              <a:gd name="T11" fmla="*/ 20492 h 1524000"/>
              <a:gd name="T12" fmla="*/ 1121202 w 1676400"/>
              <a:gd name="T13" fmla="*/ 16472 h 1524000"/>
              <a:gd name="T14" fmla="*/ 0 w 1676400"/>
              <a:gd name="T15" fmla="*/ 10981 h 1524000"/>
              <a:gd name="T16" fmla="*/ 1121202 w 1676400"/>
              <a:gd name="T17" fmla="*/ 5491 h 1524000"/>
              <a:gd name="T18" fmla="*/ 4184365 w 1676400"/>
              <a:gd name="T19" fmla="*/ 1471 h 1524000"/>
              <a:gd name="T20" fmla="*/ 8368730 w 1676400"/>
              <a:gd name="T21" fmla="*/ 0 h 1524000"/>
              <a:gd name="T22" fmla="*/ 12553095 w 1676400"/>
              <a:gd name="T23" fmla="*/ 1471 h 1524000"/>
              <a:gd name="T24" fmla="*/ 0 60000 65536"/>
              <a:gd name="T25" fmla="*/ 0 60000 65536"/>
              <a:gd name="T26" fmla="*/ 0 60000 65536"/>
              <a:gd name="T27" fmla="*/ 5898240 60000 65536"/>
              <a:gd name="T28" fmla="*/ 5898240 60000 65536"/>
              <a:gd name="T29" fmla="*/ 5898240 60000 65536"/>
              <a:gd name="T30" fmla="*/ 11796480 60000 65536"/>
              <a:gd name="T31" fmla="*/ 11796480 60000 65536"/>
              <a:gd name="T32" fmla="*/ 11796480 60000 65536"/>
              <a:gd name="T33" fmla="*/ 17694720 60000 65536"/>
              <a:gd name="T34" fmla="*/ 17694720 60000 65536"/>
              <a:gd name="T35" fmla="*/ 17694720 60000 65536"/>
              <a:gd name="T36" fmla="*/ 393677 w 1676400"/>
              <a:gd name="T37" fmla="*/ 357888 h 1524000"/>
              <a:gd name="T38" fmla="*/ 1282723 w 1676400"/>
              <a:gd name="T39" fmla="*/ 1166113 h 152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6400" h="1524000">
                <a:moveTo>
                  <a:pt x="0" y="762000"/>
                </a:moveTo>
                <a:lnTo>
                  <a:pt x="230971" y="614085"/>
                </a:lnTo>
                <a:lnTo>
                  <a:pt x="112298" y="381000"/>
                </a:lnTo>
                <a:lnTo>
                  <a:pt x="393677" y="357888"/>
                </a:lnTo>
                <a:lnTo>
                  <a:pt x="419100" y="102089"/>
                </a:lnTo>
                <a:lnTo>
                  <a:pt x="675494" y="209973"/>
                </a:lnTo>
                <a:lnTo>
                  <a:pt x="838200" y="0"/>
                </a:lnTo>
                <a:lnTo>
                  <a:pt x="1000906" y="209973"/>
                </a:lnTo>
                <a:lnTo>
                  <a:pt x="1257300" y="102089"/>
                </a:lnTo>
                <a:lnTo>
                  <a:pt x="1282723" y="357888"/>
                </a:lnTo>
                <a:lnTo>
                  <a:pt x="1564102" y="381000"/>
                </a:lnTo>
                <a:lnTo>
                  <a:pt x="1445429" y="614085"/>
                </a:lnTo>
                <a:lnTo>
                  <a:pt x="1676400" y="762000"/>
                </a:lnTo>
                <a:lnTo>
                  <a:pt x="1445429" y="909915"/>
                </a:lnTo>
                <a:lnTo>
                  <a:pt x="1564102" y="1143000"/>
                </a:lnTo>
                <a:lnTo>
                  <a:pt x="1282723" y="1166112"/>
                </a:lnTo>
                <a:lnTo>
                  <a:pt x="1257300" y="1421911"/>
                </a:lnTo>
                <a:lnTo>
                  <a:pt x="1000906" y="1314027"/>
                </a:lnTo>
                <a:lnTo>
                  <a:pt x="838200" y="1524000"/>
                </a:lnTo>
                <a:lnTo>
                  <a:pt x="675494" y="1314027"/>
                </a:lnTo>
                <a:lnTo>
                  <a:pt x="419100" y="1421911"/>
                </a:lnTo>
                <a:lnTo>
                  <a:pt x="393677" y="1166112"/>
                </a:lnTo>
                <a:lnTo>
                  <a:pt x="112298" y="1143000"/>
                </a:lnTo>
                <a:lnTo>
                  <a:pt x="230971" y="909915"/>
                </a:lnTo>
                <a:lnTo>
                  <a:pt x="0" y="762000"/>
                </a:lnTo>
                <a:close/>
              </a:path>
            </a:pathLst>
          </a:custGeom>
          <a:solidFill>
            <a:srgbClr val="66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700" b="1" dirty="0">
                <a:solidFill>
                  <a:srgbClr val="FF0000"/>
                </a:solidFill>
              </a:rPr>
              <a:t>180</a:t>
            </a:r>
          </a:p>
        </p:txBody>
      </p:sp>
      <p:graphicFrame>
        <p:nvGraphicFramePr>
          <p:cNvPr id="185" name="Table 1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848065"/>
              </p:ext>
            </p:extLst>
          </p:nvPr>
        </p:nvGraphicFramePr>
        <p:xfrm>
          <a:off x="179511" y="605830"/>
          <a:ext cx="8784976" cy="4783450"/>
        </p:xfrm>
        <a:graphic>
          <a:graphicData uri="http://schemas.openxmlformats.org/drawingml/2006/table">
            <a:tbl>
              <a:tblPr firstRow="1" firstCol="1" bandRow="1"/>
              <a:tblGrid>
                <a:gridCol w="2461319">
                  <a:extLst>
                    <a:ext uri="{9D8B030D-6E8A-4147-A177-3AD203B41FA5}">
                      <a16:colId xmlns:a16="http://schemas.microsoft.com/office/drawing/2014/main" val="3455374326"/>
                    </a:ext>
                  </a:extLst>
                </a:gridCol>
                <a:gridCol w="2800150">
                  <a:extLst>
                    <a:ext uri="{9D8B030D-6E8A-4147-A177-3AD203B41FA5}">
                      <a16:colId xmlns:a16="http://schemas.microsoft.com/office/drawing/2014/main" val="908086979"/>
                    </a:ext>
                  </a:extLst>
                </a:gridCol>
                <a:gridCol w="420023">
                  <a:extLst>
                    <a:ext uri="{9D8B030D-6E8A-4147-A177-3AD203B41FA5}">
                      <a16:colId xmlns:a16="http://schemas.microsoft.com/office/drawing/2014/main" val="3460304716"/>
                    </a:ext>
                  </a:extLst>
                </a:gridCol>
                <a:gridCol w="420023">
                  <a:extLst>
                    <a:ext uri="{9D8B030D-6E8A-4147-A177-3AD203B41FA5}">
                      <a16:colId xmlns:a16="http://schemas.microsoft.com/office/drawing/2014/main" val="2577876586"/>
                    </a:ext>
                  </a:extLst>
                </a:gridCol>
                <a:gridCol w="840045">
                  <a:extLst>
                    <a:ext uri="{9D8B030D-6E8A-4147-A177-3AD203B41FA5}">
                      <a16:colId xmlns:a16="http://schemas.microsoft.com/office/drawing/2014/main" val="3972350636"/>
                    </a:ext>
                  </a:extLst>
                </a:gridCol>
                <a:gridCol w="964805">
                  <a:extLst>
                    <a:ext uri="{9D8B030D-6E8A-4147-A177-3AD203B41FA5}">
                      <a16:colId xmlns:a16="http://schemas.microsoft.com/office/drawing/2014/main" val="1970114176"/>
                    </a:ext>
                  </a:extLst>
                </a:gridCol>
                <a:gridCol w="479038">
                  <a:extLst>
                    <a:ext uri="{9D8B030D-6E8A-4147-A177-3AD203B41FA5}">
                      <a16:colId xmlns:a16="http://schemas.microsoft.com/office/drawing/2014/main" val="3491261853"/>
                    </a:ext>
                  </a:extLst>
                </a:gridCol>
                <a:gridCol w="399573">
                  <a:extLst>
                    <a:ext uri="{9D8B030D-6E8A-4147-A177-3AD203B41FA5}">
                      <a16:colId xmlns:a16="http://schemas.microsoft.com/office/drawing/2014/main" val="88741188"/>
                    </a:ext>
                  </a:extLst>
                </a:gridCol>
              </a:tblGrid>
              <a:tr h="30281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46903"/>
                  </a:ext>
                </a:extLst>
              </a:tr>
              <a:tr h="30281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000" b="1" baseline="0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baseline="0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92871"/>
                  </a:ext>
                </a:extLst>
              </a:tr>
              <a:tr h="1094057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1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”?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nhắm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000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hét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dirty="0" smtClean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Nhờ đâu mà Tí có năng lực đó?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2025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25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25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270944"/>
                  </a:ext>
                </a:extLst>
              </a:tr>
              <a:tr h="28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361509"/>
                  </a:ext>
                </a:extLst>
              </a:tr>
              <a:tr h="904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549552"/>
                  </a:ext>
                </a:extLst>
              </a:tr>
              <a:tr h="302817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 xét về thái độ nhân vật tôi đối với những người xung quanh?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935138"/>
                  </a:ext>
                </a:extLst>
              </a:tr>
              <a:tr h="302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114893"/>
                  </a:ext>
                </a:extLst>
              </a:tr>
              <a:tr h="4595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353985"/>
                  </a:ext>
                </a:extLst>
              </a:tr>
              <a:tr h="154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504954"/>
                  </a:ext>
                </a:extLst>
              </a:tr>
              <a:tr h="196690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000" b="1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“</a:t>
                      </a:r>
                      <a:r>
                        <a:rPr lang="en-US" sz="1000" b="1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1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nhắm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1000" b="1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980148"/>
                  </a:ext>
                </a:extLst>
              </a:tr>
              <a:tr h="539761"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548181"/>
                  </a:ext>
                </a:extLst>
              </a:tr>
            </a:tbl>
          </a:graphicData>
        </a:graphic>
      </p:graphicFrame>
      <p:sp>
        <p:nvSpPr>
          <p:cNvPr id="187" name="Rectangle 1"/>
          <p:cNvSpPr>
            <a:spLocks noChangeArrowheads="1"/>
          </p:cNvSpPr>
          <p:nvPr/>
        </p:nvSpPr>
        <p:spPr bwMode="auto">
          <a:xfrm>
            <a:off x="2915816" y="-22958"/>
            <a:ext cx="319908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57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THẢO LUẬN NHÓM- ĐÁNH GIÁ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rgbClr val="09070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7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3p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rgbClr val="09070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7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NHÓM: 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rgbClr val="09070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7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9070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19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8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9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9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0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0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1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2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2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2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3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13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14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14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5500"/>
                            </p:stCondLst>
                            <p:childTnLst>
                              <p:par>
                                <p:cTn id="14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15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5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16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16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6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7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18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44500"/>
                            </p:stCondLst>
                            <p:childTnLst>
                              <p:par>
                                <p:cTn id="18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18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46500"/>
                            </p:stCondLst>
                            <p:childTnLst>
                              <p:par>
                                <p:cTn id="19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47500"/>
                            </p:stCondLst>
                            <p:childTnLst>
                              <p:par>
                                <p:cTn id="19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48500"/>
                            </p:stCondLst>
                            <p:childTnLst>
                              <p:par>
                                <p:cTn id="20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49500"/>
                            </p:stCondLst>
                            <p:childTnLst>
                              <p:par>
                                <p:cTn id="20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20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51500"/>
                            </p:stCondLst>
                            <p:childTnLst>
                              <p:par>
                                <p:cTn id="21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21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22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22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22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23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23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24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24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24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25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25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63500"/>
                            </p:stCondLst>
                            <p:childTnLst>
                              <p:par>
                                <p:cTn id="26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64500"/>
                            </p:stCondLst>
                            <p:childTnLst>
                              <p:par>
                                <p:cTn id="26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65500"/>
                            </p:stCondLst>
                            <p:childTnLst>
                              <p:par>
                                <p:cTn id="26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66500"/>
                            </p:stCondLst>
                            <p:childTnLst>
                              <p:par>
                                <p:cTn id="27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67500"/>
                            </p:stCondLst>
                            <p:childTnLst>
                              <p:par>
                                <p:cTn id="27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68500"/>
                            </p:stCondLst>
                            <p:childTnLst>
                              <p:par>
                                <p:cTn id="28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69500"/>
                            </p:stCondLst>
                            <p:childTnLst>
                              <p:par>
                                <p:cTn id="28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70500"/>
                            </p:stCondLst>
                            <p:childTnLst>
                              <p:par>
                                <p:cTn id="28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71500"/>
                            </p:stCondLst>
                            <p:childTnLst>
                              <p:par>
                                <p:cTn id="29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72500"/>
                            </p:stCondLst>
                            <p:childTnLst>
                              <p:par>
                                <p:cTn id="29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73500"/>
                            </p:stCondLst>
                            <p:childTnLst>
                              <p:par>
                                <p:cTn id="30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74500"/>
                            </p:stCondLst>
                            <p:childTnLst>
                              <p:par>
                                <p:cTn id="30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75500"/>
                            </p:stCondLst>
                            <p:childTnLst>
                              <p:par>
                                <p:cTn id="30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76500"/>
                            </p:stCondLst>
                            <p:childTnLst>
                              <p:par>
                                <p:cTn id="31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77500"/>
                            </p:stCondLst>
                            <p:childTnLst>
                              <p:par>
                                <p:cTn id="31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78500"/>
                            </p:stCondLst>
                            <p:childTnLst>
                              <p:par>
                                <p:cTn id="32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79500"/>
                            </p:stCondLst>
                            <p:childTnLst>
                              <p:par>
                                <p:cTn id="32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80500"/>
                            </p:stCondLst>
                            <p:childTnLst>
                              <p:par>
                                <p:cTn id="32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81500"/>
                            </p:stCondLst>
                            <p:childTnLst>
                              <p:par>
                                <p:cTn id="33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82500"/>
                            </p:stCondLst>
                            <p:childTnLst>
                              <p:par>
                                <p:cTn id="33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83500"/>
                            </p:stCondLst>
                            <p:childTnLst>
                              <p:par>
                                <p:cTn id="34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84500"/>
                            </p:stCondLst>
                            <p:childTnLst>
                              <p:par>
                                <p:cTn id="34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85500"/>
                            </p:stCondLst>
                            <p:childTnLst>
                              <p:par>
                                <p:cTn id="34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86500"/>
                            </p:stCondLst>
                            <p:childTnLst>
                              <p:par>
                                <p:cTn id="35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87500"/>
                            </p:stCondLst>
                            <p:childTnLst>
                              <p:par>
                                <p:cTn id="35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88500"/>
                            </p:stCondLst>
                            <p:childTnLst>
                              <p:par>
                                <p:cTn id="36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89500"/>
                            </p:stCondLst>
                            <p:childTnLst>
                              <p:par>
                                <p:cTn id="36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90500"/>
                            </p:stCondLst>
                            <p:childTnLst>
                              <p:par>
                                <p:cTn id="36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91500"/>
                            </p:stCondLst>
                            <p:childTnLst>
                              <p:par>
                                <p:cTn id="37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92500"/>
                            </p:stCondLst>
                            <p:childTnLst>
                              <p:par>
                                <p:cTn id="37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93500"/>
                            </p:stCondLst>
                            <p:childTnLst>
                              <p:par>
                                <p:cTn id="38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94500"/>
                            </p:stCondLst>
                            <p:childTnLst>
                              <p:par>
                                <p:cTn id="38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95500"/>
                            </p:stCondLst>
                            <p:childTnLst>
                              <p:par>
                                <p:cTn id="38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96500"/>
                            </p:stCondLst>
                            <p:childTnLst>
                              <p:par>
                                <p:cTn id="39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97500"/>
                            </p:stCondLst>
                            <p:childTnLst>
                              <p:par>
                                <p:cTn id="39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98500"/>
                            </p:stCondLst>
                            <p:childTnLst>
                              <p:par>
                                <p:cTn id="40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 nodeType="afterGroup">
                            <p:stCondLst>
                              <p:cond delay="99500"/>
                            </p:stCondLst>
                            <p:childTnLst>
                              <p:par>
                                <p:cTn id="40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100500"/>
                            </p:stCondLst>
                            <p:childTnLst>
                              <p:par>
                                <p:cTn id="40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101500"/>
                            </p:stCondLst>
                            <p:childTnLst>
                              <p:par>
                                <p:cTn id="41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 nodeType="afterGroup">
                            <p:stCondLst>
                              <p:cond delay="102500"/>
                            </p:stCondLst>
                            <p:childTnLst>
                              <p:par>
                                <p:cTn id="41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103500"/>
                            </p:stCondLst>
                            <p:childTnLst>
                              <p:par>
                                <p:cTn id="42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104500"/>
                            </p:stCondLst>
                            <p:childTnLst>
                              <p:par>
                                <p:cTn id="42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 nodeType="afterGroup">
                            <p:stCondLst>
                              <p:cond delay="105500"/>
                            </p:stCondLst>
                            <p:childTnLst>
                              <p:par>
                                <p:cTn id="42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106500"/>
                            </p:stCondLst>
                            <p:childTnLst>
                              <p:par>
                                <p:cTn id="43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107500"/>
                            </p:stCondLst>
                            <p:childTnLst>
                              <p:par>
                                <p:cTn id="43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 nodeType="afterGroup">
                            <p:stCondLst>
                              <p:cond delay="108500"/>
                            </p:stCondLst>
                            <p:childTnLst>
                              <p:par>
                                <p:cTn id="44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109500"/>
                            </p:stCondLst>
                            <p:childTnLst>
                              <p:par>
                                <p:cTn id="44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110500"/>
                            </p:stCondLst>
                            <p:childTnLst>
                              <p:par>
                                <p:cTn id="44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 nodeType="afterGroup">
                            <p:stCondLst>
                              <p:cond delay="111500"/>
                            </p:stCondLst>
                            <p:childTnLst>
                              <p:par>
                                <p:cTn id="45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112500"/>
                            </p:stCondLst>
                            <p:childTnLst>
                              <p:par>
                                <p:cTn id="45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 nodeType="afterGroup">
                            <p:stCondLst>
                              <p:cond delay="113500"/>
                            </p:stCondLst>
                            <p:childTnLst>
                              <p:par>
                                <p:cTn id="46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 nodeType="afterGroup">
                            <p:stCondLst>
                              <p:cond delay="114500"/>
                            </p:stCondLst>
                            <p:childTnLst>
                              <p:par>
                                <p:cTn id="46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115500"/>
                            </p:stCondLst>
                            <p:childTnLst>
                              <p:par>
                                <p:cTn id="46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 nodeType="afterGroup">
                            <p:stCondLst>
                              <p:cond delay="116500"/>
                            </p:stCondLst>
                            <p:childTnLst>
                              <p:par>
                                <p:cTn id="47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 nodeType="afterGroup">
                            <p:stCondLst>
                              <p:cond delay="117500"/>
                            </p:stCondLst>
                            <p:childTnLst>
                              <p:par>
                                <p:cTn id="47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118500"/>
                            </p:stCondLst>
                            <p:childTnLst>
                              <p:par>
                                <p:cTn id="48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 nodeType="afterGroup">
                            <p:stCondLst>
                              <p:cond delay="119500"/>
                            </p:stCondLst>
                            <p:childTnLst>
                              <p:par>
                                <p:cTn id="48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 nodeType="afterGroup">
                            <p:stCondLst>
                              <p:cond delay="120500"/>
                            </p:stCondLst>
                            <p:childTnLst>
                              <p:par>
                                <p:cTn id="48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121500"/>
                            </p:stCondLst>
                            <p:childTnLst>
                              <p:par>
                                <p:cTn id="49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122500"/>
                            </p:stCondLst>
                            <p:childTnLst>
                              <p:par>
                                <p:cTn id="49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 nodeType="afterGroup">
                            <p:stCondLst>
                              <p:cond delay="123500"/>
                            </p:stCondLst>
                            <p:childTnLst>
                              <p:par>
                                <p:cTn id="50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124500"/>
                            </p:stCondLst>
                            <p:childTnLst>
                              <p:par>
                                <p:cTn id="50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125500"/>
                            </p:stCondLst>
                            <p:childTnLst>
                              <p:par>
                                <p:cTn id="50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 nodeType="afterGroup">
                            <p:stCondLst>
                              <p:cond delay="126500"/>
                            </p:stCondLst>
                            <p:childTnLst>
                              <p:par>
                                <p:cTn id="51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127500"/>
                            </p:stCondLst>
                            <p:childTnLst>
                              <p:par>
                                <p:cTn id="51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 nodeType="afterGroup">
                            <p:stCondLst>
                              <p:cond delay="128500"/>
                            </p:stCondLst>
                            <p:childTnLst>
                              <p:par>
                                <p:cTn id="52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 nodeType="afterGroup">
                            <p:stCondLst>
                              <p:cond delay="129500"/>
                            </p:stCondLst>
                            <p:childTnLst>
                              <p:par>
                                <p:cTn id="52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130500"/>
                            </p:stCondLst>
                            <p:childTnLst>
                              <p:par>
                                <p:cTn id="52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 nodeType="afterGroup">
                            <p:stCondLst>
                              <p:cond delay="131500"/>
                            </p:stCondLst>
                            <p:childTnLst>
                              <p:par>
                                <p:cTn id="53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 nodeType="afterGroup">
                            <p:stCondLst>
                              <p:cond delay="132500"/>
                            </p:stCondLst>
                            <p:childTnLst>
                              <p:par>
                                <p:cTn id="53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133500"/>
                            </p:stCondLst>
                            <p:childTnLst>
                              <p:par>
                                <p:cTn id="54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 nodeType="afterGroup">
                            <p:stCondLst>
                              <p:cond delay="134500"/>
                            </p:stCondLst>
                            <p:childTnLst>
                              <p:par>
                                <p:cTn id="54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 nodeType="afterGroup">
                            <p:stCondLst>
                              <p:cond delay="135500"/>
                            </p:stCondLst>
                            <p:childTnLst>
                              <p:par>
                                <p:cTn id="54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136500"/>
                            </p:stCondLst>
                            <p:childTnLst>
                              <p:par>
                                <p:cTn id="55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 nodeType="afterGroup">
                            <p:stCondLst>
                              <p:cond delay="137500"/>
                            </p:stCondLst>
                            <p:childTnLst>
                              <p:par>
                                <p:cTn id="55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 nodeType="afterGroup">
                            <p:stCondLst>
                              <p:cond delay="138500"/>
                            </p:stCondLst>
                            <p:childTnLst>
                              <p:par>
                                <p:cTn id="56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139500"/>
                            </p:stCondLst>
                            <p:childTnLst>
                              <p:par>
                                <p:cTn id="56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 nodeType="afterGroup">
                            <p:stCondLst>
                              <p:cond delay="140500"/>
                            </p:stCondLst>
                            <p:childTnLst>
                              <p:par>
                                <p:cTn id="56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 nodeType="afterGroup">
                            <p:stCondLst>
                              <p:cond delay="141500"/>
                            </p:stCondLst>
                            <p:childTnLst>
                              <p:par>
                                <p:cTn id="57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142500"/>
                            </p:stCondLst>
                            <p:childTnLst>
                              <p:par>
                                <p:cTn id="57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 nodeType="afterGroup">
                            <p:stCondLst>
                              <p:cond delay="143500"/>
                            </p:stCondLst>
                            <p:childTnLst>
                              <p:par>
                                <p:cTn id="58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 nodeType="afterGroup">
                            <p:stCondLst>
                              <p:cond delay="144500"/>
                            </p:stCondLst>
                            <p:childTnLst>
                              <p:par>
                                <p:cTn id="58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145500"/>
                            </p:stCondLst>
                            <p:childTnLst>
                              <p:par>
                                <p:cTn id="58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 nodeType="afterGroup">
                            <p:stCondLst>
                              <p:cond delay="146500"/>
                            </p:stCondLst>
                            <p:childTnLst>
                              <p:par>
                                <p:cTn id="59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 nodeType="afterGroup">
                            <p:stCondLst>
                              <p:cond delay="147500"/>
                            </p:stCondLst>
                            <p:childTnLst>
                              <p:par>
                                <p:cTn id="59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148500"/>
                            </p:stCondLst>
                            <p:childTnLst>
                              <p:par>
                                <p:cTn id="60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 nodeType="afterGroup">
                            <p:stCondLst>
                              <p:cond delay="149500"/>
                            </p:stCondLst>
                            <p:childTnLst>
                              <p:par>
                                <p:cTn id="60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 nodeType="afterGroup">
                            <p:stCondLst>
                              <p:cond delay="150500"/>
                            </p:stCondLst>
                            <p:childTnLst>
                              <p:par>
                                <p:cTn id="60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151500"/>
                            </p:stCondLst>
                            <p:childTnLst>
                              <p:par>
                                <p:cTn id="61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 nodeType="afterGroup">
                            <p:stCondLst>
                              <p:cond delay="152500"/>
                            </p:stCondLst>
                            <p:childTnLst>
                              <p:par>
                                <p:cTn id="61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 nodeType="afterGroup">
                            <p:stCondLst>
                              <p:cond delay="153500"/>
                            </p:stCondLst>
                            <p:childTnLst>
                              <p:par>
                                <p:cTn id="62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 nodeType="afterGroup">
                            <p:stCondLst>
                              <p:cond delay="154500"/>
                            </p:stCondLst>
                            <p:childTnLst>
                              <p:par>
                                <p:cTn id="62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 nodeType="afterGroup">
                            <p:stCondLst>
                              <p:cond delay="155500"/>
                            </p:stCondLst>
                            <p:childTnLst>
                              <p:par>
                                <p:cTn id="62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 nodeType="afterGroup">
                            <p:stCondLst>
                              <p:cond delay="156500"/>
                            </p:stCondLst>
                            <p:childTnLst>
                              <p:par>
                                <p:cTn id="63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 nodeType="afterGroup">
                            <p:stCondLst>
                              <p:cond delay="157500"/>
                            </p:stCondLst>
                            <p:childTnLst>
                              <p:par>
                                <p:cTn id="63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 nodeType="afterGroup">
                            <p:stCondLst>
                              <p:cond delay="158500"/>
                            </p:stCondLst>
                            <p:childTnLst>
                              <p:par>
                                <p:cTn id="64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 nodeType="afterGroup">
                            <p:stCondLst>
                              <p:cond delay="159500"/>
                            </p:stCondLst>
                            <p:childTnLst>
                              <p:par>
                                <p:cTn id="64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 nodeType="afterGroup">
                            <p:stCondLst>
                              <p:cond delay="160500"/>
                            </p:stCondLst>
                            <p:childTnLst>
                              <p:par>
                                <p:cTn id="64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 nodeType="afterGroup">
                            <p:stCondLst>
                              <p:cond delay="161500"/>
                            </p:stCondLst>
                            <p:childTnLst>
                              <p:par>
                                <p:cTn id="65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 nodeType="afterGroup">
                            <p:stCondLst>
                              <p:cond delay="162500"/>
                            </p:stCondLst>
                            <p:childTnLst>
                              <p:par>
                                <p:cTn id="65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 nodeType="afterGroup">
                            <p:stCondLst>
                              <p:cond delay="163500"/>
                            </p:stCondLst>
                            <p:childTnLst>
                              <p:par>
                                <p:cTn id="66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 nodeType="afterGroup">
                            <p:stCondLst>
                              <p:cond delay="164500"/>
                            </p:stCondLst>
                            <p:childTnLst>
                              <p:par>
                                <p:cTn id="66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 nodeType="afterGroup">
                            <p:stCondLst>
                              <p:cond delay="165500"/>
                            </p:stCondLst>
                            <p:childTnLst>
                              <p:par>
                                <p:cTn id="66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 nodeType="afterGroup">
                            <p:stCondLst>
                              <p:cond delay="166500"/>
                            </p:stCondLst>
                            <p:childTnLst>
                              <p:par>
                                <p:cTn id="67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 nodeType="afterGroup">
                            <p:stCondLst>
                              <p:cond delay="167500"/>
                            </p:stCondLst>
                            <p:childTnLst>
                              <p:par>
                                <p:cTn id="67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 nodeType="afterGroup">
                            <p:stCondLst>
                              <p:cond delay="168500"/>
                            </p:stCondLst>
                            <p:childTnLst>
                              <p:par>
                                <p:cTn id="68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 nodeType="afterGroup">
                            <p:stCondLst>
                              <p:cond delay="169500"/>
                            </p:stCondLst>
                            <p:childTnLst>
                              <p:par>
                                <p:cTn id="68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 nodeType="afterGroup">
                            <p:stCondLst>
                              <p:cond delay="170500"/>
                            </p:stCondLst>
                            <p:childTnLst>
                              <p:par>
                                <p:cTn id="68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 nodeType="afterGroup">
                            <p:stCondLst>
                              <p:cond delay="171500"/>
                            </p:stCondLst>
                            <p:childTnLst>
                              <p:par>
                                <p:cTn id="69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 nodeType="afterGroup">
                            <p:stCondLst>
                              <p:cond delay="172500"/>
                            </p:stCondLst>
                            <p:childTnLst>
                              <p:par>
                                <p:cTn id="69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 nodeType="afterGroup">
                            <p:stCondLst>
                              <p:cond delay="173500"/>
                            </p:stCondLst>
                            <p:childTnLst>
                              <p:par>
                                <p:cTn id="70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 nodeType="afterGroup">
                            <p:stCondLst>
                              <p:cond delay="174500"/>
                            </p:stCondLst>
                            <p:childTnLst>
                              <p:par>
                                <p:cTn id="705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 nodeType="afterGroup">
                            <p:stCondLst>
                              <p:cond delay="175500"/>
                            </p:stCondLst>
                            <p:childTnLst>
                              <p:par>
                                <p:cTn id="709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 nodeType="afterGroup">
                            <p:stCondLst>
                              <p:cond delay="176500"/>
                            </p:stCondLst>
                            <p:childTnLst>
                              <p:par>
                                <p:cTn id="713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 nodeType="afterGroup">
                            <p:stCondLst>
                              <p:cond delay="177500"/>
                            </p:stCondLst>
                            <p:childTnLst>
                              <p:par>
                                <p:cTn id="717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 nodeType="afterGroup">
                            <p:stCondLst>
                              <p:cond delay="178500"/>
                            </p:stCondLst>
                            <p:childTnLst>
                              <p:par>
                                <p:cTn id="721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387680" y="1115280"/>
              <a:ext cx="4139280" cy="3411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8320" y="1105920"/>
                <a:ext cx="4158000" cy="343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93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644107"/>
              </p:ext>
            </p:extLst>
          </p:nvPr>
        </p:nvGraphicFramePr>
        <p:xfrm>
          <a:off x="95997" y="555523"/>
          <a:ext cx="9036493" cy="4764184"/>
        </p:xfrm>
        <a:graphic>
          <a:graphicData uri="http://schemas.openxmlformats.org/drawingml/2006/table">
            <a:tbl>
              <a:tblPr firstRow="1" firstCol="1" bandRow="1"/>
              <a:tblGrid>
                <a:gridCol w="2531787">
                  <a:extLst>
                    <a:ext uri="{9D8B030D-6E8A-4147-A177-3AD203B41FA5}">
                      <a16:colId xmlns:a16="http://schemas.microsoft.com/office/drawing/2014/main" val="3455374326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908086979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46030471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57787658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972350636"/>
                    </a:ext>
                  </a:extLst>
                </a:gridCol>
                <a:gridCol w="992428">
                  <a:extLst>
                    <a:ext uri="{9D8B030D-6E8A-4147-A177-3AD203B41FA5}">
                      <a16:colId xmlns:a16="http://schemas.microsoft.com/office/drawing/2014/main" val="1970114176"/>
                    </a:ext>
                  </a:extLst>
                </a:gridCol>
                <a:gridCol w="492753">
                  <a:extLst>
                    <a:ext uri="{9D8B030D-6E8A-4147-A177-3AD203B41FA5}">
                      <a16:colId xmlns:a16="http://schemas.microsoft.com/office/drawing/2014/main" val="3491261853"/>
                    </a:ext>
                  </a:extLst>
                </a:gridCol>
                <a:gridCol w="411013">
                  <a:extLst>
                    <a:ext uri="{9D8B030D-6E8A-4147-A177-3AD203B41FA5}">
                      <a16:colId xmlns:a16="http://schemas.microsoft.com/office/drawing/2014/main" val="88741188"/>
                    </a:ext>
                  </a:extLst>
                </a:gridCol>
              </a:tblGrid>
              <a:tr h="3019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46903"/>
                  </a:ext>
                </a:extLst>
              </a:tr>
              <a:tr h="19925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000" b="1" baseline="0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baseline="0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92871"/>
                  </a:ext>
                </a:extLst>
              </a:tr>
              <a:tr h="1246988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1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”?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nhắm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000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000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hét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dirty="0" smtClean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b="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biệt</a:t>
                      </a:r>
                      <a:endParaRPr lang="en-US" sz="1050" b="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Nhờ đâu mà Tí có năng lực đó?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2025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 smtClean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Nhờ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những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trải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nghiệm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tuổi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thơ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thú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vị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cùng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người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cha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bên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khu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vườn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quen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thuộc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050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mình</a:t>
                      </a:r>
                      <a:r>
                        <a:rPr lang="en-US" sz="105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en-US" sz="105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000" b="1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270944"/>
                  </a:ext>
                </a:extLst>
              </a:tr>
              <a:tr h="27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000" b="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1050" b="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361509"/>
                  </a:ext>
                </a:extLst>
              </a:tr>
              <a:tr h="7610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549552"/>
                  </a:ext>
                </a:extLst>
              </a:tr>
              <a:tr h="301908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000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bự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 xét về thái độ nhân vật tôi đối với những người xung quanh?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 người sống tình cảm, biết yêu thương, giúp đỡ, chia sẻ 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935138"/>
                  </a:ext>
                </a:extLst>
              </a:tr>
              <a:tr h="301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114893"/>
                  </a:ext>
                </a:extLst>
              </a:tr>
              <a:tr h="3736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vi-VN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 Tí là người bạn thân nhất, sẵn sàng chia sẻ bí mật ngọt ngào, hạnh phúc của hai bố con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</a:t>
                      </a:r>
                      <a:r>
                        <a:rPr lang="vi-VN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hấy tên bạn Tí đẹp và hay hơn mọi 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</a:t>
                      </a:r>
                      <a:r>
                        <a:rPr lang="vi-VN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 thanh, thích gọi bạn để được nghe cái tên ấy vang lên</a:t>
                      </a: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353985"/>
                  </a:ext>
                </a:extLst>
              </a:tr>
              <a:tr h="1562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504954"/>
                  </a:ext>
                </a:extLst>
              </a:tr>
              <a:tr h="7301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000" b="1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“</a:t>
                      </a:r>
                      <a:r>
                        <a:rPr lang="en-US" sz="1000" b="1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1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nhắm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1000" b="1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1000" b="1" dirty="0" smtClean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 “bí mật” ấy đã mang lại niềm vui, hạnh phúc cho cuộc sống hằng ngày và làm giàu có tâm hồn của nhân vật “tôi”.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9070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dirty="0">
                        <a:solidFill>
                          <a:srgbClr val="09070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55" marR="32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98014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15816" y="-22958"/>
            <a:ext cx="319908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57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THẢO LUẬN NHÓM- ĐÁNH GIÁ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rgbClr val="09070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7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3p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rgbClr val="09070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7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9070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NHÓM: 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rgbClr val="09070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7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9070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44446" y="1635645"/>
            <a:ext cx="3346768" cy="3542003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79634" y="-330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000" dirty="0" smtClean="0">
                <a:solidFill>
                  <a:srgbClr val="333333"/>
                </a:solidFill>
                <a:latin typeface="futura-book"/>
              </a:rPr>
              <a:t/>
            </a:r>
            <a:br>
              <a:rPr lang="en-US" sz="1000" dirty="0" smtClean="0">
                <a:solidFill>
                  <a:srgbClr val="333333"/>
                </a:solidFill>
                <a:latin typeface="futura-book"/>
              </a:rPr>
            </a:br>
            <a:endParaRPr lang="en-US" dirty="0" smtClean="0">
              <a:solidFill>
                <a:srgbClr val="29476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69305"/>
            <a:ext cx="9144000" cy="1059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74" y="423299"/>
            <a:ext cx="8571719" cy="749873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3395224" y="1923678"/>
            <a:ext cx="5065208" cy="2232248"/>
          </a:xfrm>
          <a:prstGeom prst="wedgeRectCallout">
            <a:avLst>
              <a:gd name="adj1" fmla="val 38881"/>
              <a:gd name="adj2" fmla="val -6457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Hãy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dùng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tất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cả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các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giác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quan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hãy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mở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cánh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cửa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tâm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hồn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mình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để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cảm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nhận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yêu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thương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và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thấu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hiểu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vẻ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đẹp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của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con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người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và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thiên</a:t>
            </a:r>
            <a:r>
              <a:rPr lang="en-US" sz="2800" dirty="0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chemeClr val="accent1">
                    <a:lumMod val="10000"/>
                  </a:schemeClr>
                </a:solidFill>
                <a:latin typeface="Times New Roman"/>
                <a:ea typeface="Times New Roman"/>
              </a:rPr>
              <a:t>nhiên</a:t>
            </a:r>
            <a:endParaRPr lang="en-US" sz="2800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3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55825" y="3435846"/>
            <a:ext cx="5493813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950" b="1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</a:t>
            </a:r>
            <a:r>
              <a:rPr lang="en-US" sz="49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49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</a:t>
            </a:r>
            <a:r>
              <a:rPr lang="en-US" sz="4950" b="1" spc="38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Tưới</a:t>
            </a:r>
            <a:r>
              <a:rPr lang="en-US" sz="4950" b="1" spc="38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hoa</a:t>
            </a:r>
            <a:r>
              <a:rPr lang="en-US" sz="4950" b="1" spc="38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en-US" sz="49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6352682" y="2179465"/>
            <a:ext cx="1767768" cy="251276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2"/>
            <a:ext cx="9144000" cy="51435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13" y="2587312"/>
            <a:ext cx="750094" cy="161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70" y="2690619"/>
            <a:ext cx="772715" cy="163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2" y="2263873"/>
            <a:ext cx="1275160" cy="176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74" y="3760201"/>
            <a:ext cx="750094" cy="156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90" y="3679987"/>
            <a:ext cx="767953" cy="163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70" y="3543025"/>
            <a:ext cx="1275160" cy="176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6506843" y="1599642"/>
            <a:ext cx="1767768" cy="2512763"/>
          </a:xfrm>
          <a:prstGeom prst="roundRect">
            <a:avLst/>
          </a:prstGeom>
        </p:spPr>
      </p:pic>
      <p:pic>
        <p:nvPicPr>
          <p:cNvPr id="5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13" y="2593707"/>
            <a:ext cx="750094" cy="161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70" y="2697013"/>
            <a:ext cx="772715" cy="163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2" y="2270267"/>
            <a:ext cx="1275160" cy="176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74" y="3753807"/>
            <a:ext cx="750094" cy="156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9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90" y="3686382"/>
            <a:ext cx="767953" cy="163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0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70" y="3549420"/>
            <a:ext cx="1275160" cy="176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4067673" y="32083"/>
            <a:ext cx="3873317" cy="1567559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prstClr val="black"/>
                </a:solidFill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23664" y="4797251"/>
            <a:ext cx="145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0285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22118" y="1113588"/>
            <a:ext cx="5724636" cy="81009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1787103" y="2296748"/>
            <a:ext cx="5994666" cy="145816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6867255" y="4461960"/>
            <a:ext cx="914514" cy="54006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22118" y="1113588"/>
            <a:ext cx="5724636" cy="81009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787103" y="2296748"/>
            <a:ext cx="5994666" cy="145816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6867255" y="4461960"/>
            <a:ext cx="914514" cy="54006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795755" y="1133133"/>
            <a:ext cx="5724636" cy="81009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 “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787103" y="2296748"/>
            <a:ext cx="5994666" cy="145816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6867255" y="4461960"/>
            <a:ext cx="914514" cy="54006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6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22118" y="1113588"/>
            <a:ext cx="5724636" cy="81009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787103" y="2296748"/>
            <a:ext cx="5994666" cy="145816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Tx/>
              <a:buChar char="-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6867255" y="4461960"/>
            <a:ext cx="914514" cy="54006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39552" y="958571"/>
            <a:ext cx="6148388" cy="495300"/>
          </a:xfrm>
          <a:prstGeom prst="rect">
            <a:avLst/>
          </a:prstGeom>
          <a:solidFill>
            <a:srgbClr val="92D05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BẦU TRỜI TUỔI THƠ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5616" y="1690210"/>
            <a:ext cx="6148388" cy="495300"/>
          </a:xfrm>
          <a:prstGeom prst="rect">
            <a:avLst/>
          </a:prstGeom>
          <a:solidFill>
            <a:schemeClr val="accent5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2296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KHÚC NHẠC TÂM HỒN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7" name="Picture 10" descr="Cây Xương Rồng - Ảnh miễn phí trên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3"/>
          <a:stretch>
            <a:fillRect/>
          </a:stretch>
        </p:blipFill>
        <p:spPr bwMode="auto">
          <a:xfrm>
            <a:off x="4757738" y="3904060"/>
            <a:ext cx="4118372" cy="123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763688" y="2436490"/>
            <a:ext cx="6148388" cy="495300"/>
          </a:xfrm>
          <a:prstGeom prst="rect">
            <a:avLst/>
          </a:prstGeom>
          <a:solidFill>
            <a:schemeClr val="accent2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CỘI NGUỒN YÊU THƯƠNG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22118" y="1113588"/>
            <a:ext cx="5724636" cy="81009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787103" y="2296748"/>
            <a:ext cx="5994666" cy="145816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6867255" y="4461960"/>
            <a:ext cx="914514" cy="54006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22118" y="1113588"/>
            <a:ext cx="5724636" cy="81009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787103" y="2296748"/>
            <a:ext cx="5994666" cy="145816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6867255" y="4461960"/>
            <a:ext cx="914514" cy="54006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DC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44446" y="1635645"/>
            <a:ext cx="3346768" cy="3542003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79634" y="-330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000" dirty="0" smtClean="0">
                <a:solidFill>
                  <a:srgbClr val="333333"/>
                </a:solidFill>
                <a:latin typeface="futura-book"/>
              </a:rPr>
              <a:t/>
            </a:r>
            <a:br>
              <a:rPr lang="en-US" sz="1000" dirty="0" smtClean="0">
                <a:solidFill>
                  <a:srgbClr val="333333"/>
                </a:solidFill>
                <a:latin typeface="futura-book"/>
              </a:rPr>
            </a:br>
            <a:endParaRPr lang="en-US" dirty="0" smtClean="0">
              <a:solidFill>
                <a:srgbClr val="29476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69305"/>
            <a:ext cx="9144000" cy="1059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637" y="172210"/>
            <a:ext cx="5279594" cy="16033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27784" y="1635645"/>
            <a:ext cx="588264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50000"/>
              </a:lnSpc>
              <a:buFontTx/>
              <a:buChar char="-"/>
            </a:pP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Trong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gia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đình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thường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chia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sẻ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tâm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sự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bố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mình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hay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</a:p>
          <a:p>
            <a:pPr marL="342900" indent="-342900" algn="just" fontAlgn="base">
              <a:lnSpc>
                <a:spcPct val="150000"/>
              </a:lnSpc>
              <a:buFontTx/>
              <a:buChar char="-"/>
            </a:pP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bố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như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thế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nào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  <a:p>
            <a:pPr marL="342900" indent="-342900" algn="just" fontAlgn="base">
              <a:lnSpc>
                <a:spcPct val="150000"/>
              </a:lnSpc>
              <a:buFontTx/>
              <a:buChar char="-"/>
            </a:pP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hãy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chia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sẻ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kỉ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niệm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bố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mình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1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DC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7574"/>
            <a:ext cx="9144000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39" y="0"/>
            <a:ext cx="8434257" cy="1291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227934"/>
            <a:ext cx="7935953" cy="11646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1" y="1150003"/>
            <a:ext cx="4243363" cy="2933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155926"/>
            <a:ext cx="4278859" cy="292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5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7" y="366713"/>
            <a:ext cx="2145506" cy="214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1"/>
          <p:cNvSpPr>
            <a:spLocks noChangeArrowheads="1"/>
          </p:cNvSpPr>
          <p:nvPr/>
        </p:nvSpPr>
        <p:spPr bwMode="auto">
          <a:xfrm>
            <a:off x="2820234" y="366713"/>
            <a:ext cx="556620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50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HƯỚNG DẪN </a:t>
            </a:r>
            <a:r>
              <a:rPr lang="en-US" altLang="en-US" sz="405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VỀ NHÀ</a:t>
            </a:r>
            <a:endParaRPr lang="en-US" altLang="en-US" sz="135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774" name="TextBox 2"/>
          <p:cNvSpPr>
            <a:spLocks noChangeArrowheads="1"/>
          </p:cNvSpPr>
          <p:nvPr/>
        </p:nvSpPr>
        <p:spPr bwMode="auto">
          <a:xfrm>
            <a:off x="2550319" y="1440657"/>
            <a:ext cx="5869781" cy="1061829"/>
          </a:xfrm>
          <a:prstGeom prst="rect">
            <a:avLst/>
          </a:prstGeom>
          <a:noFill/>
          <a:ln w="635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-"/>
            </a:pP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Đọc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diễn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cảm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đoạn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trích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.</a:t>
            </a:r>
          </a:p>
          <a:p>
            <a:pPr algn="just" eaLnBrk="1" hangingPunct="1">
              <a:buFont typeface="Arial" panose="020B0604020202020204" pitchFamily="34" charset="0"/>
              <a:buChar char="-"/>
            </a:pP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Ghi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lại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những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cảm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nhận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của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em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về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một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hoặc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vài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chi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tiết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nghệ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thuật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tương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phản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trong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đoạn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trích</a:t>
            </a:r>
            <a:r>
              <a:rPr lang="en-US" altLang="en-US" sz="2100" dirty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.</a:t>
            </a:r>
            <a:endParaRPr lang="en-US" altLang="en-US" sz="135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085" name="AutoShape 2"/>
          <p:cNvSpPr>
            <a:spLocks noChangeAspect="1" noChangeArrowheads="1"/>
          </p:cNvSpPr>
          <p:nvPr/>
        </p:nvSpPr>
        <p:spPr bwMode="auto">
          <a:xfrm>
            <a:off x="116681" y="-107156"/>
            <a:ext cx="228600" cy="22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46086" name="AutoShape 4"/>
          <p:cNvSpPr>
            <a:spLocks noChangeAspect="1" noChangeArrowheads="1"/>
          </p:cNvSpPr>
          <p:nvPr/>
        </p:nvSpPr>
        <p:spPr bwMode="auto">
          <a:xfrm>
            <a:off x="230981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32778" name="Rectangle 5"/>
          <p:cNvSpPr>
            <a:spLocks noChangeArrowheads="1"/>
          </p:cNvSpPr>
          <p:nvPr/>
        </p:nvSpPr>
        <p:spPr bwMode="auto">
          <a:xfrm>
            <a:off x="345282" y="2759869"/>
            <a:ext cx="8074819" cy="2033588"/>
          </a:xfrm>
          <a:prstGeom prst="rect">
            <a:avLst/>
          </a:prstGeom>
          <a:solidFill>
            <a:srgbClr val="FFFFFF"/>
          </a:solidFill>
          <a:ln w="3175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-"/>
            </a:pP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Đọc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kĩ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lại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đoạn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hai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bố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con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chơi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trò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chơi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endParaRPr lang="en-US" altLang="en-US" sz="2100" dirty="0">
              <a:solidFill>
                <a:srgbClr val="97480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-"/>
            </a:pP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Làm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phiếu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bài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tập</a:t>
            </a:r>
            <a:endParaRPr lang="en-US" altLang="en-US" sz="2100" dirty="0" smtClean="0">
              <a:solidFill>
                <a:srgbClr val="974806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-"/>
            </a:pP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Nhân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vật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người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bố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dạy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con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ntn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?</a:t>
            </a:r>
          </a:p>
          <a:p>
            <a:pPr algn="just" eaLnBrk="1" hangingPunct="1">
              <a:buFont typeface="Arial" panose="020B0604020202020204" pitchFamily="34" charset="0"/>
              <a:buChar char="-"/>
            </a:pP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Cảm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nhận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của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em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về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người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bố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trong</a:t>
            </a:r>
            <a:r>
              <a:rPr lang="en-US" altLang="en-US" sz="2100" dirty="0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en-US" sz="2100" dirty="0" err="1" smtClean="0">
                <a:solidFill>
                  <a:srgbClr val="97480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truyện</a:t>
            </a:r>
            <a:endParaRPr lang="en-US" altLang="en-US" sz="15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2422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bldLvl="0" animBg="1" autoUpdateAnimBg="0"/>
      <p:bldP spid="32778" grpId="0" bldLvl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0"/>
            <a:ext cx="4817022" cy="137139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79455"/>
              </p:ext>
            </p:extLst>
          </p:nvPr>
        </p:nvGraphicFramePr>
        <p:xfrm>
          <a:off x="323528" y="1275603"/>
          <a:ext cx="8496944" cy="36004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2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4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0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067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34" y="34310"/>
            <a:ext cx="1974349" cy="108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08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1271" y="0"/>
            <a:ext cx="2556164" cy="4026254"/>
          </a:xfrm>
          <a:prstGeom prst="roundRect">
            <a:avLst/>
          </a:prstGeom>
          <a:solidFill>
            <a:srgbClr val="FFFFFF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32" y="-88100"/>
            <a:ext cx="2854118" cy="44260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74696" y="3917128"/>
            <a:ext cx="6535883" cy="1246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812" y="4099347"/>
            <a:ext cx="6995766" cy="8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6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6"/>
            </p:par>
            <p:par>
              <p:cTn id="17"/>
            </p:par>
            <p:par>
              <p:cTn id="18"/>
            </p:par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16" y="1040126"/>
            <a:ext cx="4572009" cy="45720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45706" y="549741"/>
            <a:ext cx="4926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18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2"/>
          <p:cNvGrpSpPr>
            <a:grpSpLocks noChangeAspect="1"/>
          </p:cNvGrpSpPr>
          <p:nvPr/>
        </p:nvGrpSpPr>
        <p:grpSpPr>
          <a:xfrm>
            <a:off x="4153994" y="1707655"/>
            <a:ext cx="4045229" cy="2801696"/>
            <a:chOff x="0" y="0"/>
            <a:chExt cx="3429000" cy="2374900"/>
          </a:xfrm>
        </p:grpSpPr>
        <p:sp>
          <p:nvSpPr>
            <p:cNvPr id="5" name="Freeform 2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Freeform 2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7" name="Rectangle 6"/>
          <p:cNvSpPr/>
          <p:nvPr/>
        </p:nvSpPr>
        <p:spPr>
          <a:xfrm>
            <a:off x="4448416" y="2226941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 defTabSz="685783" fontAlgn="base">
              <a:buFontTx/>
              <a:buChar char="-"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685783" fontAlgn="base">
              <a:buFontTx/>
              <a:buChar char="-"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685783" fontAlgn="base">
              <a:buFontTx/>
              <a:buChar char="-"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7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16" y="1040126"/>
            <a:ext cx="4572009" cy="45720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45706" y="549741"/>
            <a:ext cx="4926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18"/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2"/>
          <p:cNvGrpSpPr>
            <a:grpSpLocks noChangeAspect="1"/>
          </p:cNvGrpSpPr>
          <p:nvPr/>
        </p:nvGrpSpPr>
        <p:grpSpPr>
          <a:xfrm>
            <a:off x="4153994" y="1707655"/>
            <a:ext cx="4045229" cy="2801696"/>
            <a:chOff x="0" y="0"/>
            <a:chExt cx="3429000" cy="2374900"/>
          </a:xfrm>
        </p:grpSpPr>
        <p:sp>
          <p:nvSpPr>
            <p:cNvPr id="5" name="Freeform 2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Freeform 2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7" name="Rectangle 6"/>
          <p:cNvSpPr/>
          <p:nvPr/>
        </p:nvSpPr>
        <p:spPr>
          <a:xfrm>
            <a:off x="4448416" y="2226941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 defTabSz="685783" fontAlgn="base">
              <a:buFontTx/>
              <a:buChar char="-"/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685783" fontAlgn="base">
              <a:buFontTx/>
              <a:buChar char="-"/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8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" y="0"/>
            <a:ext cx="1891145" cy="5143500"/>
            <a:chOff x="1162632" y="1589366"/>
            <a:chExt cx="2462365" cy="1108365"/>
          </a:xfrm>
          <a:solidFill>
            <a:schemeClr val="accent5">
              <a:lumMod val="9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162632" y="1589366"/>
              <a:ext cx="2462365" cy="7510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1162632" y="1589366"/>
              <a:ext cx="2462365" cy="11083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1200150">
                <a:spcBef>
                  <a:spcPct val="0"/>
                </a:spcBef>
                <a:spcAft>
                  <a:spcPct val="35000"/>
                </a:spcAft>
              </a:pPr>
              <a:endPara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1" y="421547"/>
            <a:ext cx="1845265" cy="4524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408" y="176404"/>
            <a:ext cx="6609573" cy="119519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70589" y="1433945"/>
          <a:ext cx="6871189" cy="2766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07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…………………………………....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</a:t>
                      </a:r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0610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344603"/>
              </p:ext>
            </p:extLst>
          </p:nvPr>
        </p:nvGraphicFramePr>
        <p:xfrm>
          <a:off x="316524" y="693367"/>
          <a:ext cx="8540848" cy="4266621"/>
        </p:xfrm>
        <a:graphic>
          <a:graphicData uri="http://schemas.openxmlformats.org/drawingml/2006/table">
            <a:tbl>
              <a:tblPr firstRow="1" bandRow="1"/>
              <a:tblGrid>
                <a:gridCol w="2809142">
                  <a:extLst>
                    <a:ext uri="{9D8B030D-6E8A-4147-A177-3AD203B41FA5}">
                      <a16:colId xmlns:a16="http://schemas.microsoft.com/office/drawing/2014/main" val="2650743396"/>
                    </a:ext>
                  </a:extLst>
                </a:gridCol>
                <a:gridCol w="5731706">
                  <a:extLst>
                    <a:ext uri="{9D8B030D-6E8A-4147-A177-3AD203B41FA5}">
                      <a16:colId xmlns:a16="http://schemas.microsoft.com/office/drawing/2014/main" val="1132331799"/>
                    </a:ext>
                  </a:extLst>
                </a:gridCol>
              </a:tblGrid>
              <a:tr h="13023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5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418700"/>
                  </a:ext>
                </a:extLst>
              </a:tr>
              <a:tr h="16306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180333"/>
                  </a:ext>
                </a:extLst>
              </a:tr>
              <a:tr h="12701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15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15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Ai-</a:t>
                      </a:r>
                      <a:r>
                        <a:rPr lang="en-US" sz="15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tơ</a:t>
                      </a:r>
                      <a:r>
                        <a:rPr lang="en-US" sz="15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-ma-</a:t>
                      </a:r>
                      <a:r>
                        <a:rPr lang="en-US" sz="15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tốp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094475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648" y="151408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81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623" y="1"/>
            <a:ext cx="6607969" cy="80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65648" y="279282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6079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3590</TotalTime>
  <Words>1831</Words>
  <Application>Microsoft Office PowerPoint</Application>
  <PresentationFormat>On-screen Show (16:9)</PresentationFormat>
  <Paragraphs>497</Paragraphs>
  <Slides>35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SimSun</vt:lpstr>
      <vt:lpstr>.Vn3DH</vt:lpstr>
      <vt:lpstr>Arial</vt:lpstr>
      <vt:lpstr>Arial Unicode MS</vt:lpstr>
      <vt:lpstr>Calibri</vt:lpstr>
      <vt:lpstr>Concert One</vt:lpstr>
      <vt:lpstr>futura-book</vt:lpstr>
      <vt:lpstr>Lora</vt:lpstr>
      <vt:lpstr>Tahoma</vt:lpstr>
      <vt:lpstr>Times New Roman</vt:lpstr>
      <vt:lpstr>Office Theme</vt:lpstr>
      <vt:lpstr>Summer Campaign by Slidesgo</vt:lpstr>
      <vt:lpstr>3_Office Theme</vt:lpstr>
      <vt:lpstr>5_https://freeppt7.com</vt:lpstr>
      <vt:lpstr>6_https://freeppt7.com</vt:lpstr>
      <vt:lpstr>12_Office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682</cp:revision>
  <dcterms:created xsi:type="dcterms:W3CDTF">2021-08-18T15:50:38Z</dcterms:created>
  <dcterms:modified xsi:type="dcterms:W3CDTF">2022-10-18T02:06:45Z</dcterms:modified>
</cp:coreProperties>
</file>